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3F9B33-99C0-4AC1-9F7A-B3FD6B9AFCC6}">
  <a:tblStyle styleId="{203F9B33-99C0-4AC1-9F7A-B3FD6B9AF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{203F9B33-99C0-4AC1-9F7A-B3FD6B9AFCC6}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