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cdceebb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cdceebb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dceeb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cdceeb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cdceebb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cdceebb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cdceebb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cdceebb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cdceebb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cdceebb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cdceebb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cdceebb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cdceebb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cdceebb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cdceebb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cdceebb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cdceeb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cdceeb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cdceebb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cdceebb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cdceebb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cdceebb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Facebook’s Prophet Library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being to explore how we can use Python with the Prophet library!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installation instructions in the first notebook carefully!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Forecast Evaluations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Trend Changes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Changing Seasonality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Facebook’s Prophet Forecasting library, specifically designed to forecast the business data sets that are common at Facebook. (e.g. Daily, Minute, large data sets)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out the full paper explaining how Prophet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 short read (~25 pages) and explains clearly how Prophet operates internally.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Forecasting at Scale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Sean Taylor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Benjamin Letham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library is not meant to be “better” than any of the ARIMA methods we saw before, it is just an alternative for you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piecewise linear or logistic growth curve trend. Prophet automatically detects changes in trends by selecting changepoints from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yearly seasonal component modeled using Fourier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weekly seasonal component using dummy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user-provided list of important holidays.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Prophet only requires a few lines of code to produce its forecast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376225"/>
            <a:ext cx="4537001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