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49F7-F334-F24C-BEFB-D873FE3D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DBEF-421F-F743-9D1B-1DBEBEAD1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1C23-B036-2B46-A2A6-928F95B6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9686-297A-AB46-9445-8C02AF8E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14D9-F4B1-174F-B0E5-0C073485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3980-C5C3-1442-8EBE-7BB98CD4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13F71-E041-914E-84DC-95314B4F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0154-5A6F-6B43-9F3F-925C107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5757-4C9C-F246-B2B6-91DDA1EE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9ADD-538F-A947-A7D8-2CC1DFFC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4FE2-C455-9546-B3C8-D734820B3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EE56A-DAB0-7440-8B25-27BD1E3B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F985-4F81-6B4F-9982-05AAAD5E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3F03-39E5-024B-BF8D-2362A9E0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2ABD-5001-254F-920B-C6C4B60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F0B5-1DBE-C642-949E-C685052D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1647-477A-0A45-9244-EB4562770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724A-9B29-B64F-A72A-02C94B17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9E2E-4FBB-CB4D-A047-831D4BF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F909-8FD4-2845-B4D0-09094821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E70D-3F78-D54A-AB44-FE52E992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BE32-B4C7-3644-8FB0-10E932D2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7A08-6B38-4146-A387-6B3221C6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5B6D-7E62-4641-9357-6305F8C3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C0DA-B7F6-4446-BB4D-C165CDBB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78A6-DA79-9244-ACD7-C912C5C6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022F-E872-3E4A-A851-2FF9503E6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5CD94-1813-DF47-A1DD-49E01ADC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C973-E4ED-9F44-9EA8-E9C25E80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096B-B8EC-EA43-ACE5-0942BBD8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F859-727E-5D44-A21E-A56B19C1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1139-C55A-5D4D-8AAD-6BBEDADF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A721D-81FE-E446-9B64-D5D68C06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60C3-701A-3648-BEBF-200DEF91C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02327-0D16-4A4F-AE79-FB9CBB2D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E51FB-291E-1447-8E14-76FCBF752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9D2C2-D760-D043-887E-FF74A96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EE483-184D-0147-B720-39365B2B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FD2F3-8412-474D-9A4F-CADC5381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51DC-1819-404C-BA9A-6B836407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117D3-CC27-8C42-862E-30386C3B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B5168-20A0-4F49-9848-788EE392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81CEF-38EA-324C-BED3-7FF35B34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1B61E-1DB0-7D48-87A4-F1B9EF03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E14B7-D31E-924B-BE31-B3815CF6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4F21-8F48-B743-8B23-D6774CCD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AA0-80EC-0942-B8F7-9B7FB5B6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E9AF-128B-F14C-BF49-0DE6237A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AE26-D30C-7C4F-B7D3-B5983D4C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8C11-0DB1-A049-B68E-15A4F17D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9720-1545-2B4B-8995-A69DF11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26F1-A66E-4A42-950C-8D97B881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79D2-6E56-AF41-A8B8-D078A0F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108C5-4F0E-8849-B886-37EB37F79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38E6-A126-CF48-992C-208144AE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618F-84A9-224E-BB44-0323387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07E28-F4F8-3A4F-99D3-F1095B65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46F2-25CD-F44D-95A8-55CE686F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DD2C8-DA37-5347-87C4-424C3414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5DF9-F498-0048-B125-3A5DBE8B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A314-E4BB-454A-8BCD-DBCC9A0EB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6A67-721C-6645-953C-F2C7B728444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87C8-9410-E348-A005-37C781A92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221E-1B58-5B42-A4A7-AC67011BC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7733-0838-A746-8E71-1901E025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87BF4-1383-A14D-9949-821E5ADA0D22}"/>
              </a:ext>
            </a:extLst>
          </p:cNvPr>
          <p:cNvSpPr/>
          <p:nvPr/>
        </p:nvSpPr>
        <p:spPr>
          <a:xfrm>
            <a:off x="4354401" y="250603"/>
            <a:ext cx="2217135" cy="82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0DED6E6-7B26-9247-868E-5B5B327EB3A4}"/>
              </a:ext>
            </a:extLst>
          </p:cNvPr>
          <p:cNvSpPr/>
          <p:nvPr/>
        </p:nvSpPr>
        <p:spPr>
          <a:xfrm>
            <a:off x="4548568" y="3043115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EVER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9AF4F7-967C-7C45-9BD1-AB664A89580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462968" y="2646632"/>
            <a:ext cx="1" cy="396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B5376B-6855-3840-96BA-95AFC12AB75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62968" y="4871915"/>
            <a:ext cx="1" cy="39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9ABE51-00BC-2541-95ED-0D401860AEF5}"/>
              </a:ext>
            </a:extLst>
          </p:cNvPr>
          <p:cNvCxnSpPr>
            <a:cxnSpLocks/>
          </p:cNvCxnSpPr>
          <p:nvPr/>
        </p:nvCxnSpPr>
        <p:spPr>
          <a:xfrm>
            <a:off x="3716278" y="3053300"/>
            <a:ext cx="1546412" cy="1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A63CB4-0335-D148-B839-933DCA8A96F6}"/>
              </a:ext>
            </a:extLst>
          </p:cNvPr>
          <p:cNvCxnSpPr>
            <a:cxnSpLocks/>
          </p:cNvCxnSpPr>
          <p:nvPr/>
        </p:nvCxnSpPr>
        <p:spPr>
          <a:xfrm>
            <a:off x="3716278" y="3043115"/>
            <a:ext cx="0" cy="91440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20AE0A-184C-FC40-9A99-DB8549F7883A}"/>
              </a:ext>
            </a:extLst>
          </p:cNvPr>
          <p:cNvCxnSpPr>
            <a:cxnSpLocks/>
          </p:cNvCxnSpPr>
          <p:nvPr/>
        </p:nvCxnSpPr>
        <p:spPr>
          <a:xfrm flipH="1">
            <a:off x="3716278" y="3957515"/>
            <a:ext cx="83229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90D5FB-05F0-7D43-8CF7-2393B7418B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62969" y="1075765"/>
            <a:ext cx="0" cy="745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39B495-BABC-3941-B307-F6045732AEF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H="1">
            <a:off x="5462969" y="1234688"/>
            <a:ext cx="2" cy="586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173820-B00E-3945-9777-8CF4C9ECB5C1}"/>
              </a:ext>
            </a:extLst>
          </p:cNvPr>
          <p:cNvSpPr/>
          <p:nvPr/>
        </p:nvSpPr>
        <p:spPr>
          <a:xfrm>
            <a:off x="4354400" y="1831455"/>
            <a:ext cx="2217135" cy="82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TEMPERATURE AND VOLTAGE  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0EC9B1-1344-8C4A-8396-71F9080CDCD6}"/>
              </a:ext>
            </a:extLst>
          </p:cNvPr>
          <p:cNvSpPr/>
          <p:nvPr/>
        </p:nvSpPr>
        <p:spPr>
          <a:xfrm>
            <a:off x="4354399" y="5270640"/>
            <a:ext cx="2217135" cy="82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 TO WI-FI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796C46-EDA5-0149-AB6A-314F37D432B5}"/>
              </a:ext>
            </a:extLst>
          </p:cNvPr>
          <p:cNvSpPr txBox="1"/>
          <p:nvPr/>
        </p:nvSpPr>
        <p:spPr>
          <a:xfrm>
            <a:off x="3716278" y="3689788"/>
            <a:ext cx="180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545726-64A7-D741-A655-AEA1FA0901F7}"/>
              </a:ext>
            </a:extLst>
          </p:cNvPr>
          <p:cNvSpPr txBox="1"/>
          <p:nvPr/>
        </p:nvSpPr>
        <p:spPr>
          <a:xfrm>
            <a:off x="5742710" y="45427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1842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009A28B1-80FA-594A-A426-D2F96FE887D3}"/>
              </a:ext>
            </a:extLst>
          </p:cNvPr>
          <p:cNvSpPr/>
          <p:nvPr/>
        </p:nvSpPr>
        <p:spPr>
          <a:xfrm>
            <a:off x="3015808" y="998750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WI-FI NAME</a:t>
            </a:r>
          </a:p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PASSWORD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747A4-915B-F54D-BDBA-5A9219AFD327}"/>
              </a:ext>
            </a:extLst>
          </p:cNvPr>
          <p:cNvSpPr/>
          <p:nvPr/>
        </p:nvSpPr>
        <p:spPr>
          <a:xfrm>
            <a:off x="4267201" y="3429000"/>
            <a:ext cx="1828799" cy="6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DATA FROM ARDUINO</a:t>
            </a: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1F72E-002D-4D44-856C-2B5D75FB716F}"/>
              </a:ext>
            </a:extLst>
          </p:cNvPr>
          <p:cNvSpPr/>
          <p:nvPr/>
        </p:nvSpPr>
        <p:spPr>
          <a:xfrm>
            <a:off x="4267201" y="4944850"/>
            <a:ext cx="1828799" cy="6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 TO 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11A23-8AA9-E245-8600-52BE0BB2371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77626" y="1913150"/>
            <a:ext cx="3975" cy="1515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17C56A-A8D6-2E49-9799-4354507733B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181601" y="4113576"/>
            <a:ext cx="0" cy="83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A3F14B-9882-A449-B5F4-BC877D91566B}"/>
              </a:ext>
            </a:extLst>
          </p:cNvPr>
          <p:cNvCxnSpPr>
            <a:cxnSpLocks/>
          </p:cNvCxnSpPr>
          <p:nvPr/>
        </p:nvCxnSpPr>
        <p:spPr>
          <a:xfrm>
            <a:off x="3930208" y="250604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CDAE97-1D72-8A4E-9835-95EAEF79E9F5}"/>
              </a:ext>
            </a:extLst>
          </p:cNvPr>
          <p:cNvCxnSpPr>
            <a:cxnSpLocks/>
          </p:cNvCxnSpPr>
          <p:nvPr/>
        </p:nvCxnSpPr>
        <p:spPr>
          <a:xfrm>
            <a:off x="4844608" y="1913150"/>
            <a:ext cx="333018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2CA5B6-929A-AA40-B1CD-37AC0F2758A8}"/>
              </a:ext>
            </a:extLst>
          </p:cNvPr>
          <p:cNvCxnSpPr>
            <a:cxnSpLocks/>
          </p:cNvCxnSpPr>
          <p:nvPr/>
        </p:nvCxnSpPr>
        <p:spPr>
          <a:xfrm>
            <a:off x="2230989" y="998750"/>
            <a:ext cx="16152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1728F8-B2C8-0C4A-BD5B-9AD1AEE4745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30989" y="1913150"/>
            <a:ext cx="784819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B051E1-A889-CC44-9A75-307DFF980C53}"/>
              </a:ext>
            </a:extLst>
          </p:cNvPr>
          <p:cNvCxnSpPr>
            <a:cxnSpLocks/>
          </p:cNvCxnSpPr>
          <p:nvPr/>
        </p:nvCxnSpPr>
        <p:spPr>
          <a:xfrm flipV="1">
            <a:off x="2230989" y="998750"/>
            <a:ext cx="0" cy="91440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DC6F19-2BB8-B141-9E8A-7DC9E68444AB}"/>
              </a:ext>
            </a:extLst>
          </p:cNvPr>
          <p:cNvCxnSpPr>
            <a:cxnSpLocks/>
          </p:cNvCxnSpPr>
          <p:nvPr/>
        </p:nvCxnSpPr>
        <p:spPr>
          <a:xfrm>
            <a:off x="3784763" y="3094453"/>
            <a:ext cx="13862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388385-4950-9849-BE2A-0B5687BF5A98}"/>
              </a:ext>
            </a:extLst>
          </p:cNvPr>
          <p:cNvCxnSpPr>
            <a:cxnSpLocks/>
          </p:cNvCxnSpPr>
          <p:nvPr/>
        </p:nvCxnSpPr>
        <p:spPr>
          <a:xfrm>
            <a:off x="3784763" y="3094453"/>
            <a:ext cx="0" cy="343348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A75BCC-2C9E-1B4C-969C-C548F2BE6AD7}"/>
              </a:ext>
            </a:extLst>
          </p:cNvPr>
          <p:cNvCxnSpPr>
            <a:cxnSpLocks/>
          </p:cNvCxnSpPr>
          <p:nvPr/>
        </p:nvCxnSpPr>
        <p:spPr>
          <a:xfrm>
            <a:off x="3784763" y="6527936"/>
            <a:ext cx="1392863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733A9B-447F-044E-82CC-B5604FD15FE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181601" y="5629422"/>
            <a:ext cx="0" cy="898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370123B-8E44-984E-A705-4F3364065FB6}"/>
              </a:ext>
            </a:extLst>
          </p:cNvPr>
          <p:cNvSpPr txBox="1"/>
          <p:nvPr/>
        </p:nvSpPr>
        <p:spPr>
          <a:xfrm>
            <a:off x="2230990" y="160537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8DFA5-DD73-5740-889C-A8DE5C492DDA}"/>
              </a:ext>
            </a:extLst>
          </p:cNvPr>
          <p:cNvSpPr txBox="1"/>
          <p:nvPr/>
        </p:nvSpPr>
        <p:spPr>
          <a:xfrm>
            <a:off x="4765149" y="1607628"/>
            <a:ext cx="208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427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 YAGHAV C</dc:creator>
  <cp:lastModifiedBy>SRIMAN YAGHAV C</cp:lastModifiedBy>
  <cp:revision>4</cp:revision>
  <dcterms:created xsi:type="dcterms:W3CDTF">2022-04-23T13:57:30Z</dcterms:created>
  <dcterms:modified xsi:type="dcterms:W3CDTF">2022-06-23T17:58:04Z</dcterms:modified>
</cp:coreProperties>
</file>