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4/3/2024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3876675" y="864661"/>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3981448" y="3571875"/>
            <a:ext cx="8334377" cy="1800225"/>
          </a:xfrm>
        </p:spPr>
        <p:txBody>
          <a:bodyPr>
            <a:normAutofit fontScale="85000" lnSpcReduction="10000"/>
          </a:bodyPr>
          <a:lstStyle/>
          <a:p>
            <a:pPr algn="just"/>
            <a:r>
              <a:rPr lang="en-US" sz="2800" b="1" dirty="0">
                <a:latin typeface="Arial Rounded MT Bold" panose="020F0704030504030204" pitchFamily="34" charset="0"/>
              </a:rPr>
              <a:t>Presented by:</a:t>
            </a:r>
          </a:p>
          <a:p>
            <a:pPr algn="just"/>
            <a:r>
              <a:rPr lang="en-US" sz="2800" b="1" dirty="0">
                <a:latin typeface="Arial Rounded MT Bold" panose="020F0704030504030204" pitchFamily="34" charset="0"/>
              </a:rPr>
              <a:t>Srimanjunath R</a:t>
            </a: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030287" y="1884892"/>
            <a:ext cx="10131425" cy="3649133"/>
          </a:xfrm>
        </p:spPr>
        <p:txBody>
          <a:bodyPr>
            <a:noAutofit/>
          </a:bodyPr>
          <a:lstStyle/>
          <a:p>
            <a:r>
              <a:rPr lang="en-US" sz="2200" b="1" dirty="0">
                <a:latin typeface="Arial" panose="020B0604020202020204" pitchFamily="34" charset="0"/>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904875" y="1617662"/>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847726" y="1002241"/>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r>
              <a:rPr lang="en-US" sz="2400" b="1" i="0" dirty="0">
                <a:solidFill>
                  <a:srgbClr val="ECECEC"/>
                </a:solidFill>
                <a:effectLst/>
                <a:latin typeface="Arial" panose="020B0604020202020204" pitchFamily="34" charset="0"/>
                <a:cs typeface="Arial" panose="020B0604020202020204" pitchFamily="34" charset="0"/>
              </a:rPr>
              <a:t>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685801" y="1604433"/>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1030287" y="2294467"/>
            <a:ext cx="10131425" cy="3649133"/>
          </a:xfrm>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Regular updates and threat intelligence feeds keep our solution resilient against emerging threats.</a:t>
            </a:r>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057276" y="1685925"/>
            <a:ext cx="10553699" cy="4914899"/>
          </a:xfrm>
        </p:spPr>
        <p:txBody>
          <a:bodyPr>
            <a:normAutofit fontScale="85000" lnSpcReduction="10000"/>
          </a:bodyPr>
          <a:lstStyle/>
          <a:p>
            <a:pPr marL="305435" indent="-305435">
              <a:lnSpc>
                <a:spcPct val="120000"/>
              </a:lnSpc>
            </a:pPr>
            <a:r>
              <a:rPr lang="en-US" b="1" dirty="0">
                <a:latin typeface="Arial" panose="020B0604020202020204" pitchFamily="34" charset="0"/>
                <a:ea typeface="+mn-lt"/>
                <a:cs typeface="Arial" panose="020B0604020202020204" pitchFamily="34" charset="0"/>
              </a:rPr>
              <a:t>Language: Our solution is developed primarily in Python, leveraging its versatility and extensive library support.</a:t>
            </a:r>
          </a:p>
          <a:p>
            <a:pPr marL="305435" indent="-305435">
              <a:lnSpc>
                <a:spcPct val="120000"/>
              </a:lnSpc>
            </a:pPr>
            <a:r>
              <a:rPr lang="en-US" b="1" dirty="0">
                <a:latin typeface="Arial" panose="020B0604020202020204" pitchFamily="34" charset="0"/>
                <a:ea typeface="+mn-lt"/>
                <a:cs typeface="Arial" panose="020B0604020202020204" pitchFamily="34" charset="0"/>
              </a:rPr>
              <a:t>Libraries: We utilize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for GUI development,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for keyboard monitoring functionality, and json for data serialization.</a:t>
            </a:r>
          </a:p>
          <a:p>
            <a:pPr marL="305435" indent="-305435">
              <a:lnSpc>
                <a:spcPct val="120000"/>
              </a:lnSpc>
            </a:pPr>
            <a:r>
              <a:rPr lang="en-US" b="1" dirty="0">
                <a:latin typeface="Arial" panose="020B0604020202020204" pitchFamily="34" charset="0"/>
                <a:ea typeface="+mn-lt"/>
                <a:cs typeface="Arial" panose="020B0604020202020204" pitchFamily="34" charset="0"/>
              </a:rPr>
              <a:t>System Requirements: The system requires a Python environment with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and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libraries installed.</a:t>
            </a:r>
          </a:p>
          <a:p>
            <a:pPr marL="305435" indent="-305435">
              <a:lnSpc>
                <a:spcPct val="120000"/>
              </a:lnSpc>
            </a:pPr>
            <a:r>
              <a:rPr lang="en-US"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pPr marL="305435" indent="-305435">
              <a:lnSpc>
                <a:spcPct val="120000"/>
              </a:lnSpc>
            </a:pPr>
            <a:r>
              <a:rPr lang="en-US" b="1" dirty="0">
                <a:latin typeface="Arial" panose="020B0604020202020204" pitchFamily="34" charset="0"/>
                <a:ea typeface="+mn-lt"/>
                <a:cs typeface="Arial" panose="020B0604020202020204" pitchFamily="34" charset="0"/>
              </a:rPr>
              <a:t>Deployment and Automation: Automation tools such as Jenkins and Docker streamline deployment processes, ensuring efficiency and consistency.</a:t>
            </a:r>
          </a:p>
          <a:p>
            <a:pPr marL="305435" indent="-305435">
              <a:lnSpc>
                <a:spcPct val="120000"/>
              </a:lnSpc>
            </a:pPr>
            <a:r>
              <a:rPr lang="en-US" b="1" dirty="0">
                <a:latin typeface="Arial" panose="020B0604020202020204" pitchFamily="34" charset="0"/>
                <a:ea typeface="+mn-lt"/>
                <a:cs typeface="Arial" panose="020B0604020202020204" pitchFamily="34" charset="0"/>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685801" y="1818217"/>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6" name="Content Placeholder 5">
            <a:extLst>
              <a:ext uri="{FF2B5EF4-FFF2-40B4-BE49-F238E27FC236}">
                <a16:creationId xmlns:a16="http://schemas.microsoft.com/office/drawing/2014/main" id="{69037F8F-2421-49C4-A803-A9C475AB0A1B}"/>
              </a:ext>
            </a:extLst>
          </p:cNvPr>
          <p:cNvPicPr>
            <a:picLocks noGrp="1" noChangeAspect="1"/>
          </p:cNvPicPr>
          <p:nvPr>
            <p:ph sz="half" idx="1"/>
          </p:nvPr>
        </p:nvPicPr>
        <p:blipFill>
          <a:blip r:embed="rId2"/>
          <a:stretch>
            <a:fillRect/>
          </a:stretch>
        </p:blipFill>
        <p:spPr>
          <a:xfrm>
            <a:off x="314326" y="1743075"/>
            <a:ext cx="5367338" cy="4230157"/>
          </a:xfrm>
        </p:spPr>
      </p:pic>
      <p:pic>
        <p:nvPicPr>
          <p:cNvPr id="8" name="Content Placeholder 7">
            <a:extLst>
              <a:ext uri="{FF2B5EF4-FFF2-40B4-BE49-F238E27FC236}">
                <a16:creationId xmlns:a16="http://schemas.microsoft.com/office/drawing/2014/main" id="{47115ED0-691F-41B4-B417-4D127DFC04E8}"/>
              </a:ext>
            </a:extLst>
          </p:cNvPr>
          <p:cNvPicPr>
            <a:picLocks noGrp="1" noChangeAspect="1"/>
          </p:cNvPicPr>
          <p:nvPr>
            <p:ph sz="half" idx="2"/>
          </p:nvPr>
        </p:nvPicPr>
        <p:blipFill>
          <a:blip r:embed="rId3"/>
          <a:stretch>
            <a:fillRect/>
          </a:stretch>
        </p:blipFill>
        <p:spPr>
          <a:xfrm>
            <a:off x="5821362" y="1743075"/>
            <a:ext cx="6199187" cy="4230157"/>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809626" y="723900"/>
            <a:ext cx="10131425" cy="4619625"/>
          </a:xfrm>
        </p:spPr>
        <p:txBody>
          <a:bodyPr>
            <a:normAutofit/>
          </a:bodyPr>
          <a:lstStyle/>
          <a:p>
            <a:pPr marL="305435" indent="-305435" algn="just"/>
            <a:r>
              <a:rPr lang="en-US" sz="2200" b="1" i="0" dirty="0">
                <a:solidFill>
                  <a:srgbClr val="ECECEC"/>
                </a:solidFill>
                <a:effectLst/>
                <a:latin typeface="Arial" panose="020B0604020202020204" pitchFamily="34" charset="0"/>
                <a:cs typeface="Arial" panose="020B0604020202020204" pitchFamily="34" charset="0"/>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{BD50ECF9-B09C-464A-83CC-A08C7C974C2E}tf03457452</Template>
  <TotalTime>47</TotalTime>
  <Words>715</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Calibri</vt:lpstr>
      <vt:lpstr>Calibri Light</vt:lpstr>
      <vt:lpstr>Celestial</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Srimanjunath R</cp:lastModifiedBy>
  <cp:revision>5</cp:revision>
  <dcterms:created xsi:type="dcterms:W3CDTF">2024-04-03T00:18:32Z</dcterms:created>
  <dcterms:modified xsi:type="dcterms:W3CDTF">2024-04-03T01:06:07Z</dcterms:modified>
</cp:coreProperties>
</file>