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4"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2261-1B24-4AB6-E42D-6A0D92E6AA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5D6F2-E161-D9A0-3D6B-503683BFA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B0E86-F1DB-8C80-9513-DCBA4CCFC02A}"/>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5" name="Footer Placeholder 4">
            <a:extLst>
              <a:ext uri="{FF2B5EF4-FFF2-40B4-BE49-F238E27FC236}">
                <a16:creationId xmlns:a16="http://schemas.microsoft.com/office/drawing/2014/main" id="{636C75A5-4CDE-EFCA-280E-76F8FAF3E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BFC5B-FB9C-FEF1-2B63-937922CEEE72}"/>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85398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6D37-9ABD-6F9A-0C96-CBC4C38499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36CE2B-9EFF-AD6F-C49F-D2F0C931E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403E0-B871-EC30-1796-97431DDDC516}"/>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5" name="Footer Placeholder 4">
            <a:extLst>
              <a:ext uri="{FF2B5EF4-FFF2-40B4-BE49-F238E27FC236}">
                <a16:creationId xmlns:a16="http://schemas.microsoft.com/office/drawing/2014/main" id="{AF171740-4EB2-CC8C-1B3A-20C0D1A69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CAE3A-6422-159D-5AF0-107DE6030630}"/>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53365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9032F-4027-7F26-58D5-D66E107535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7E6775-0914-F40C-C563-7D2FD28D18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07EA4-C10D-0093-EA48-5D8439A9920A}"/>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5" name="Footer Placeholder 4">
            <a:extLst>
              <a:ext uri="{FF2B5EF4-FFF2-40B4-BE49-F238E27FC236}">
                <a16:creationId xmlns:a16="http://schemas.microsoft.com/office/drawing/2014/main" id="{C5077504-1E03-FA8E-3B39-CA11520DA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B9D7F-5FA6-DE2E-DFCB-573E5947B3B4}"/>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246860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40EC-DE91-D3B1-9226-F85ABB0D59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630D78-96C9-E02B-5B0C-338DEBFAD9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039B8-9B28-2846-0DBF-071FF96A69AE}"/>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5" name="Footer Placeholder 4">
            <a:extLst>
              <a:ext uri="{FF2B5EF4-FFF2-40B4-BE49-F238E27FC236}">
                <a16:creationId xmlns:a16="http://schemas.microsoft.com/office/drawing/2014/main" id="{FF51D038-A3CB-1491-DE9E-26FA1DCC3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27F76-6505-9123-D665-F86DA66A26A4}"/>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410165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20F5-4841-3883-E086-13D4F883D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D91029-AEC7-9683-262C-0B7C58ECC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F732F-AD55-C0A3-E0E2-331DF9A4AD60}"/>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5" name="Footer Placeholder 4">
            <a:extLst>
              <a:ext uri="{FF2B5EF4-FFF2-40B4-BE49-F238E27FC236}">
                <a16:creationId xmlns:a16="http://schemas.microsoft.com/office/drawing/2014/main" id="{EE71A45B-23CE-534D-6EAC-CEC77AB4A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30A52-1CDE-2476-C3BA-7533E260DC6F}"/>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243065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28F5-268B-A26E-0DB6-D28415490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47E6A-76A7-97E8-9851-29A1A372B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8D53A5-4F42-1213-F897-B5C333D16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183208-E914-F530-DEE5-30DFB17A50FB}"/>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6" name="Footer Placeholder 5">
            <a:extLst>
              <a:ext uri="{FF2B5EF4-FFF2-40B4-BE49-F238E27FC236}">
                <a16:creationId xmlns:a16="http://schemas.microsoft.com/office/drawing/2014/main" id="{E0F85C75-68BB-E79E-36C9-4A96A13D5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022BC4-FD4B-D603-9115-4D1EF2002C71}"/>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16837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80E2-19E9-08C6-2BBC-8E4CA684AB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085B2B-40B6-ED09-A4D0-B6A8113E4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59C72-9B45-DA09-7058-772E47A47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7736E9-39C4-1D97-1C9B-D275DB93E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AFAFA-C0F1-1EAF-1E54-C1424342F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26CCF4-A2C1-0DFC-DD84-343BB66653CC}"/>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8" name="Footer Placeholder 7">
            <a:extLst>
              <a:ext uri="{FF2B5EF4-FFF2-40B4-BE49-F238E27FC236}">
                <a16:creationId xmlns:a16="http://schemas.microsoft.com/office/drawing/2014/main" id="{BE9F5791-AD01-99AE-2D17-85A576F6AE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E66C32-5772-0711-DF65-B54C0FFD19ED}"/>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297533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6DC1-5350-174F-A5EC-1F28B49C9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4C8A25-012B-854F-3686-5764801FDE15}"/>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4" name="Footer Placeholder 3">
            <a:extLst>
              <a:ext uri="{FF2B5EF4-FFF2-40B4-BE49-F238E27FC236}">
                <a16:creationId xmlns:a16="http://schemas.microsoft.com/office/drawing/2014/main" id="{8DA2B37F-C9F0-F26C-32B2-99B6C4FBBE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98CD34-EB41-1647-053B-8243483A35CD}"/>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221337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79484-168D-1BDB-80FE-0FB38C3FBF02}"/>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3" name="Footer Placeholder 2">
            <a:extLst>
              <a:ext uri="{FF2B5EF4-FFF2-40B4-BE49-F238E27FC236}">
                <a16:creationId xmlns:a16="http://schemas.microsoft.com/office/drawing/2014/main" id="{580231DD-31CC-D0BF-2CC7-7E61C0C0A0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94047A-F010-E6C3-744F-416EA10E9993}"/>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425828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9B81-7C0F-C9AD-821C-156ABD89E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DEEC8C-8028-20EF-9B27-8829A811F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C7DEA6-5FB9-82FB-A818-5C259BDB2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25412-E93E-1414-1AF1-0D92F268C80A}"/>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6" name="Footer Placeholder 5">
            <a:extLst>
              <a:ext uri="{FF2B5EF4-FFF2-40B4-BE49-F238E27FC236}">
                <a16:creationId xmlns:a16="http://schemas.microsoft.com/office/drawing/2014/main" id="{7D6394FD-B1EC-691D-FEF3-773A87A79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BFB310-87F7-F1F1-A5E7-CEB9E0EAB346}"/>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96520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913E-F72A-B192-6505-FC18D46BF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5AF0A9-7654-2BBB-D59E-5FE7067CB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B724FA-60B1-312C-8866-686C26CB5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DD6CB-AD35-03FC-FABF-15E5CFF6E233}"/>
              </a:ext>
            </a:extLst>
          </p:cNvPr>
          <p:cNvSpPr>
            <a:spLocks noGrp="1"/>
          </p:cNvSpPr>
          <p:nvPr>
            <p:ph type="dt" sz="half" idx="10"/>
          </p:nvPr>
        </p:nvSpPr>
        <p:spPr/>
        <p:txBody>
          <a:bodyPr/>
          <a:lstStyle/>
          <a:p>
            <a:fld id="{60C1CE2D-6F28-4715-B398-43C7C1E723F1}" type="datetimeFigureOut">
              <a:rPr lang="en-IN" smtClean="0"/>
              <a:t>08-10-2024</a:t>
            </a:fld>
            <a:endParaRPr lang="en-IN"/>
          </a:p>
        </p:txBody>
      </p:sp>
      <p:sp>
        <p:nvSpPr>
          <p:cNvPr id="6" name="Footer Placeholder 5">
            <a:extLst>
              <a:ext uri="{FF2B5EF4-FFF2-40B4-BE49-F238E27FC236}">
                <a16:creationId xmlns:a16="http://schemas.microsoft.com/office/drawing/2014/main" id="{90B9250A-5418-FA56-903F-568A738F9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C321C9-C5B7-8B53-0311-CC9843507429}"/>
              </a:ext>
            </a:extLst>
          </p:cNvPr>
          <p:cNvSpPr>
            <a:spLocks noGrp="1"/>
          </p:cNvSpPr>
          <p:nvPr>
            <p:ph type="sldNum" sz="quarter" idx="12"/>
          </p:nvPr>
        </p:nvSpPr>
        <p:spPr/>
        <p:txBody>
          <a:bodyPr/>
          <a:lstStyle/>
          <a:p>
            <a:fld id="{A0437A05-0238-49C4-927A-1D800EBA9BD7}" type="slidenum">
              <a:rPr lang="en-IN" smtClean="0"/>
              <a:t>‹#›</a:t>
            </a:fld>
            <a:endParaRPr lang="en-IN"/>
          </a:p>
        </p:txBody>
      </p:sp>
    </p:spTree>
    <p:extLst>
      <p:ext uri="{BB962C8B-B14F-4D97-AF65-F5344CB8AC3E}">
        <p14:creationId xmlns:p14="http://schemas.microsoft.com/office/powerpoint/2010/main" val="61087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61BD7-6650-E339-9231-1CD253B39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293066-1FD5-A275-8360-C61F60BFC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EA5CE-95BA-D5DB-D88A-16D582A04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1CE2D-6F28-4715-B398-43C7C1E723F1}" type="datetimeFigureOut">
              <a:rPr lang="en-IN" smtClean="0"/>
              <a:t>08-10-2024</a:t>
            </a:fld>
            <a:endParaRPr lang="en-IN"/>
          </a:p>
        </p:txBody>
      </p:sp>
      <p:sp>
        <p:nvSpPr>
          <p:cNvPr id="5" name="Footer Placeholder 4">
            <a:extLst>
              <a:ext uri="{FF2B5EF4-FFF2-40B4-BE49-F238E27FC236}">
                <a16:creationId xmlns:a16="http://schemas.microsoft.com/office/drawing/2014/main" id="{0BC7518B-7DE5-BAAF-3F81-C13EFFF47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A160A2-06AD-06E2-1013-B4659C9A91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37A05-0238-49C4-927A-1D800EBA9BD7}" type="slidenum">
              <a:rPr lang="en-IN" smtClean="0"/>
              <a:t>‹#›</a:t>
            </a:fld>
            <a:endParaRPr lang="en-IN"/>
          </a:p>
        </p:txBody>
      </p:sp>
    </p:spTree>
    <p:extLst>
      <p:ext uri="{BB962C8B-B14F-4D97-AF65-F5344CB8AC3E}">
        <p14:creationId xmlns:p14="http://schemas.microsoft.com/office/powerpoint/2010/main" val="220189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568F-08CD-B1D2-88BF-4C02DAC79BD8}"/>
              </a:ext>
            </a:extLst>
          </p:cNvPr>
          <p:cNvSpPr>
            <a:spLocks noGrp="1"/>
          </p:cNvSpPr>
          <p:nvPr>
            <p:ph type="ctrTitle"/>
          </p:nvPr>
        </p:nvSpPr>
        <p:spPr>
          <a:xfrm>
            <a:off x="1524000" y="420625"/>
            <a:ext cx="9144000" cy="1874520"/>
          </a:xfrm>
        </p:spPr>
        <p:txBody>
          <a:bodyPr>
            <a:normAutofit/>
          </a:bodyPr>
          <a:lstStyle/>
          <a:p>
            <a:r>
              <a:rPr lang="en-US" sz="4800" b="1" dirty="0">
                <a:latin typeface="+mn-lt"/>
              </a:rPr>
              <a:t>GROCERY SHOPPING WEBSITE APPLICATION</a:t>
            </a:r>
            <a:endParaRPr lang="en-IN" sz="4800" b="1" dirty="0">
              <a:latin typeface="+mn-lt"/>
            </a:endParaRPr>
          </a:p>
        </p:txBody>
      </p:sp>
      <p:sp>
        <p:nvSpPr>
          <p:cNvPr id="3" name="Subtitle 2">
            <a:extLst>
              <a:ext uri="{FF2B5EF4-FFF2-40B4-BE49-F238E27FC236}">
                <a16:creationId xmlns:a16="http://schemas.microsoft.com/office/drawing/2014/main" id="{BFD32404-A2C3-31B6-3C7F-A2553488AB07}"/>
              </a:ext>
            </a:extLst>
          </p:cNvPr>
          <p:cNvSpPr>
            <a:spLocks noGrp="1"/>
          </p:cNvSpPr>
          <p:nvPr>
            <p:ph type="subTitle" idx="1"/>
          </p:nvPr>
        </p:nvSpPr>
        <p:spPr>
          <a:xfrm>
            <a:off x="-1520952" y="3419856"/>
            <a:ext cx="9144000" cy="2221992"/>
          </a:xfrm>
        </p:spPr>
        <p:txBody>
          <a:bodyPr>
            <a:normAutofit fontScale="92500" lnSpcReduction="10000"/>
          </a:bodyPr>
          <a:lstStyle/>
          <a:p>
            <a:r>
              <a:rPr lang="en-US" sz="3600" dirty="0"/>
              <a:t>TEAM MEMBERS(BATCH NO:21)</a:t>
            </a:r>
          </a:p>
          <a:p>
            <a:r>
              <a:rPr lang="en-US" sz="2900" dirty="0"/>
              <a:t>        </a:t>
            </a:r>
            <a:r>
              <a:rPr lang="en-US" sz="2600" dirty="0"/>
              <a:t>Vidyasagar R (211521205181)</a:t>
            </a:r>
          </a:p>
          <a:p>
            <a:r>
              <a:rPr lang="en-US" sz="2600" dirty="0"/>
              <a:t>               </a:t>
            </a:r>
            <a:r>
              <a:rPr lang="en-US" sz="2600" dirty="0" err="1"/>
              <a:t>Vigneshwaran</a:t>
            </a:r>
            <a:r>
              <a:rPr lang="en-US" sz="2600" dirty="0"/>
              <a:t> M(211521205183)</a:t>
            </a:r>
          </a:p>
          <a:p>
            <a:r>
              <a:rPr lang="en-US" sz="2600" dirty="0"/>
              <a:t>                      </a:t>
            </a:r>
            <a:r>
              <a:rPr lang="en-US" sz="2600" dirty="0" err="1"/>
              <a:t>Yeedera</a:t>
            </a:r>
            <a:r>
              <a:rPr lang="en-US" sz="2600" dirty="0"/>
              <a:t> </a:t>
            </a:r>
            <a:r>
              <a:rPr lang="en-US" sz="2600" dirty="0" err="1"/>
              <a:t>srimann</a:t>
            </a:r>
            <a:r>
              <a:rPr lang="en-US" sz="2600" dirty="0"/>
              <a:t> </a:t>
            </a:r>
            <a:r>
              <a:rPr lang="en-US" sz="2600" dirty="0" err="1"/>
              <a:t>raju</a:t>
            </a:r>
            <a:r>
              <a:rPr lang="en-US" sz="2600" dirty="0"/>
              <a:t>(211521205188)</a:t>
            </a:r>
          </a:p>
          <a:p>
            <a:r>
              <a:rPr lang="en-US" sz="2600" dirty="0"/>
              <a:t>Yogesh R(211521205189</a:t>
            </a:r>
            <a:r>
              <a:rPr lang="en-US" dirty="0"/>
              <a:t>)</a:t>
            </a:r>
            <a:endParaRPr lang="en-IN" dirty="0"/>
          </a:p>
        </p:txBody>
      </p:sp>
    </p:spTree>
    <p:extLst>
      <p:ext uri="{BB962C8B-B14F-4D97-AF65-F5344CB8AC3E}">
        <p14:creationId xmlns:p14="http://schemas.microsoft.com/office/powerpoint/2010/main" val="422506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6333-7C63-F920-D44D-5FC567D32586}"/>
              </a:ext>
            </a:extLst>
          </p:cNvPr>
          <p:cNvSpPr>
            <a:spLocks noGrp="1"/>
          </p:cNvSpPr>
          <p:nvPr>
            <p:ph type="ctrTitle"/>
          </p:nvPr>
        </p:nvSpPr>
        <p:spPr>
          <a:xfrm>
            <a:off x="618836" y="544944"/>
            <a:ext cx="2484582" cy="702109"/>
          </a:xfrm>
        </p:spPr>
        <p:txBody>
          <a:bodyPr>
            <a:normAutofit/>
          </a:bodyPr>
          <a:lstStyle/>
          <a:p>
            <a:r>
              <a:rPr lang="en-US" sz="4000" b="1" dirty="0"/>
              <a:t>ABSTRACT:</a:t>
            </a:r>
            <a:endParaRPr lang="en-IN" sz="4000" b="1" dirty="0"/>
          </a:p>
        </p:txBody>
      </p:sp>
      <p:sp>
        <p:nvSpPr>
          <p:cNvPr id="3" name="Subtitle 2">
            <a:extLst>
              <a:ext uri="{FF2B5EF4-FFF2-40B4-BE49-F238E27FC236}">
                <a16:creationId xmlns:a16="http://schemas.microsoft.com/office/drawing/2014/main" id="{8EB435F2-6A6F-405A-EAD1-A319C10C55AA}"/>
              </a:ext>
            </a:extLst>
          </p:cNvPr>
          <p:cNvSpPr>
            <a:spLocks noGrp="1"/>
          </p:cNvSpPr>
          <p:nvPr>
            <p:ph type="subTitle" idx="1"/>
          </p:nvPr>
        </p:nvSpPr>
        <p:spPr>
          <a:xfrm>
            <a:off x="1293092" y="1681019"/>
            <a:ext cx="9374908" cy="4488872"/>
          </a:xfrm>
        </p:spPr>
        <p:txBody>
          <a:bodyPr>
            <a:normAutofit/>
          </a:bodyPr>
          <a:lstStyle/>
          <a:p>
            <a:pPr marL="342900" indent="-342900" algn="l">
              <a:buFont typeface="Wingdings" panose="05000000000000000000" pitchFamily="2" charset="2"/>
              <a:buChar char="Ø"/>
            </a:pPr>
            <a:r>
              <a:rPr lang="en-US" dirty="0"/>
              <a:t>A </a:t>
            </a:r>
            <a:r>
              <a:rPr lang="en-US" b="1" dirty="0"/>
              <a:t>grocery shopping web application</a:t>
            </a:r>
            <a:r>
              <a:rPr lang="en-US" dirty="0"/>
              <a:t> streamlines the process of purchasing household groceries through an intuitive and user-friendly platform. </a:t>
            </a:r>
          </a:p>
          <a:p>
            <a:pPr marL="342900" indent="-342900" algn="l">
              <a:buFont typeface="Wingdings" panose="05000000000000000000" pitchFamily="2" charset="2"/>
              <a:buChar char="Ø"/>
            </a:pPr>
            <a:r>
              <a:rPr lang="en-US" dirty="0"/>
              <a:t>The application allows users to browse a wide range of grocery items, add them to a virtual cart, and securely complete purchases online. Users can also schedule deliveries or choose pickup options.   </a:t>
            </a:r>
          </a:p>
          <a:p>
            <a:pPr marL="342900" indent="-342900" algn="l">
              <a:buFont typeface="Wingdings" panose="05000000000000000000" pitchFamily="2" charset="2"/>
              <a:buChar char="Ø"/>
            </a:pPr>
            <a:r>
              <a:rPr lang="en-US" dirty="0"/>
              <a:t>The application aims to enhance the shopping experience with an easy-to-navigate interface, seamless order management, and detailed product information, making grocery shopping convenient and efficient.</a:t>
            </a:r>
            <a:endParaRPr lang="en-IN" dirty="0"/>
          </a:p>
        </p:txBody>
      </p:sp>
    </p:spTree>
    <p:extLst>
      <p:ext uri="{BB962C8B-B14F-4D97-AF65-F5344CB8AC3E}">
        <p14:creationId xmlns:p14="http://schemas.microsoft.com/office/powerpoint/2010/main" val="226325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66A9-8CEE-C001-7636-61713D84E711}"/>
              </a:ext>
            </a:extLst>
          </p:cNvPr>
          <p:cNvSpPr>
            <a:spLocks noGrp="1"/>
          </p:cNvSpPr>
          <p:nvPr>
            <p:ph type="title"/>
          </p:nvPr>
        </p:nvSpPr>
        <p:spPr/>
        <p:txBody>
          <a:bodyPr/>
          <a:lstStyle/>
          <a:p>
            <a:r>
              <a:rPr lang="en-US" sz="4400" b="1" dirty="0"/>
              <a:t>INTRODUCTION:</a:t>
            </a:r>
            <a:endParaRPr lang="en-IN" dirty="0"/>
          </a:p>
        </p:txBody>
      </p:sp>
      <p:sp>
        <p:nvSpPr>
          <p:cNvPr id="3" name="Content Placeholder 2">
            <a:extLst>
              <a:ext uri="{FF2B5EF4-FFF2-40B4-BE49-F238E27FC236}">
                <a16:creationId xmlns:a16="http://schemas.microsoft.com/office/drawing/2014/main" id="{4E7702A5-25B8-005E-610B-B384DB9CE95F}"/>
              </a:ext>
            </a:extLst>
          </p:cNvPr>
          <p:cNvSpPr>
            <a:spLocks noGrp="1"/>
          </p:cNvSpPr>
          <p:nvPr>
            <p:ph idx="1"/>
          </p:nvPr>
        </p:nvSpPr>
        <p:spPr>
          <a:xfrm>
            <a:off x="1708728" y="1825625"/>
            <a:ext cx="9645072" cy="4351338"/>
          </a:xfrm>
        </p:spPr>
        <p:txBody>
          <a:bodyPr>
            <a:normAutofit/>
          </a:bodyPr>
          <a:lstStyle/>
          <a:p>
            <a:pPr>
              <a:buFont typeface="Wingdings" panose="05000000000000000000" pitchFamily="2" charset="2"/>
              <a:buChar char="Ø"/>
            </a:pPr>
            <a:r>
              <a:rPr lang="en-US" sz="2400" dirty="0"/>
              <a:t>  A </a:t>
            </a:r>
            <a:r>
              <a:rPr lang="en-US" sz="2400" b="1" dirty="0"/>
              <a:t>grocery shopping web application</a:t>
            </a:r>
            <a:r>
              <a:rPr lang="en-US" sz="2400" dirty="0"/>
              <a:t> is an online platform designed to simplify the process of purchasing groceries from the comfort of home. </a:t>
            </a:r>
          </a:p>
          <a:p>
            <a:pPr>
              <a:buFont typeface="Wingdings" panose="05000000000000000000" pitchFamily="2" charset="2"/>
              <a:buChar char="Ø"/>
            </a:pPr>
            <a:r>
              <a:rPr lang="en-US" sz="2400" dirty="0"/>
              <a:t>  It allows users to browse a vast selection of products, including fresh produce, packaged goods, and household items, all organized into categories for easy navigation. </a:t>
            </a:r>
          </a:p>
          <a:p>
            <a:pPr>
              <a:buFont typeface="Wingdings" panose="05000000000000000000" pitchFamily="2" charset="2"/>
              <a:buChar char="Ø"/>
            </a:pPr>
            <a:r>
              <a:rPr lang="en-US" sz="2400" dirty="0"/>
              <a:t>  Customers can add items to their shopping cart, apply discounts, choose preferred delivery or pickup options, and complete transactions using secure payment methods.</a:t>
            </a:r>
          </a:p>
        </p:txBody>
      </p:sp>
    </p:spTree>
    <p:extLst>
      <p:ext uri="{BB962C8B-B14F-4D97-AF65-F5344CB8AC3E}">
        <p14:creationId xmlns:p14="http://schemas.microsoft.com/office/powerpoint/2010/main" val="329643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2EF2-4702-E03C-8100-F8A39533711B}"/>
              </a:ext>
            </a:extLst>
          </p:cNvPr>
          <p:cNvSpPr>
            <a:spLocks noGrp="1"/>
          </p:cNvSpPr>
          <p:nvPr>
            <p:ph type="title"/>
          </p:nvPr>
        </p:nvSpPr>
        <p:spPr/>
        <p:txBody>
          <a:bodyPr>
            <a:normAutofit/>
          </a:bodyPr>
          <a:lstStyle/>
          <a:p>
            <a:r>
              <a:rPr lang="en-US" sz="4000" b="1" dirty="0"/>
              <a:t>PROPOSED SYSTEM:</a:t>
            </a:r>
            <a:endParaRPr lang="en-IN" sz="4000" b="1" dirty="0"/>
          </a:p>
        </p:txBody>
      </p:sp>
      <p:sp>
        <p:nvSpPr>
          <p:cNvPr id="4" name="Rectangle 1">
            <a:extLst>
              <a:ext uri="{FF2B5EF4-FFF2-40B4-BE49-F238E27FC236}">
                <a16:creationId xmlns:a16="http://schemas.microsoft.com/office/drawing/2014/main" id="{AC3B5C5E-BF15-CA87-5744-A19106FB7BAB}"/>
              </a:ext>
            </a:extLst>
          </p:cNvPr>
          <p:cNvSpPr>
            <a:spLocks noGrp="1" noChangeArrowheads="1"/>
          </p:cNvSpPr>
          <p:nvPr>
            <p:ph idx="1"/>
          </p:nvPr>
        </p:nvSpPr>
        <p:spPr bwMode="auto">
          <a:xfrm>
            <a:off x="1198418" y="1998464"/>
            <a:ext cx="1086427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Browse and Search</a:t>
            </a:r>
            <a:r>
              <a:rPr kumimoji="0" lang="en-US" altLang="en-US" sz="2000" b="0" i="0" u="none" strike="noStrike" cap="none" normalizeH="0" baseline="0" dirty="0">
                <a:ln>
                  <a:noFill/>
                </a:ln>
                <a:solidFill>
                  <a:schemeClr val="tx1"/>
                </a:solidFill>
                <a:effectLst/>
                <a:latin typeface="Arial" panose="020B0604020202020204" pitchFamily="34" charset="0"/>
              </a:rPr>
              <a:t>: Customers can explore a wide variety of grocery items, including fresh produce, packaged foods, and household essentials, using category-based browsing and advanced search filters.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Shopping Cart and Wishlist</a:t>
            </a:r>
            <a:r>
              <a:rPr kumimoji="0" lang="en-US" altLang="en-US" sz="2000" b="0" i="0" u="none" strike="noStrike" cap="none" normalizeH="0" baseline="0" dirty="0">
                <a:ln>
                  <a:noFill/>
                </a:ln>
                <a:solidFill>
                  <a:schemeClr val="tx1"/>
                </a:solidFill>
                <a:effectLst/>
                <a:latin typeface="Arial" panose="020B0604020202020204" pitchFamily="34" charset="0"/>
              </a:rPr>
              <a:t>: Users can add products to a shopping cart for immediate purchase or save them in a </a:t>
            </a:r>
            <a:r>
              <a:rPr kumimoji="0" lang="en-US" altLang="en-US" sz="2000" b="0" i="0" u="none" strike="noStrike" cap="none" normalizeH="0" baseline="0" dirty="0" err="1">
                <a:ln>
                  <a:noFill/>
                </a:ln>
                <a:solidFill>
                  <a:schemeClr val="tx1"/>
                </a:solidFill>
                <a:effectLst/>
                <a:latin typeface="Arial" panose="020B0604020202020204" pitchFamily="34" charset="0"/>
              </a:rPr>
              <a:t>wishlist</a:t>
            </a:r>
            <a:r>
              <a:rPr kumimoji="0" lang="en-US" altLang="en-US" sz="2000" b="0" i="0" u="none" strike="noStrike" cap="none" normalizeH="0" baseline="0" dirty="0">
                <a:ln>
                  <a:noFill/>
                </a:ln>
                <a:solidFill>
                  <a:schemeClr val="tx1"/>
                </a:solidFill>
                <a:effectLst/>
                <a:latin typeface="Arial" panose="020B0604020202020204" pitchFamily="34" charset="0"/>
              </a:rPr>
              <a:t> for future reference.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User Accounts and Personalization</a:t>
            </a:r>
            <a:r>
              <a:rPr kumimoji="0" lang="en-US" altLang="en-US" sz="2000" b="0" i="0" u="none" strike="noStrike" cap="none" normalizeH="0" baseline="0" dirty="0">
                <a:ln>
                  <a:noFill/>
                </a:ln>
                <a:solidFill>
                  <a:schemeClr val="tx1"/>
                </a:solidFill>
                <a:effectLst/>
                <a:latin typeface="Arial" panose="020B0604020202020204" pitchFamily="34" charset="0"/>
              </a:rPr>
              <a:t>: Registered users will have personalized accounts where they can view previous orders, track current orders, receive tailored product recommendations, and set delivery preferences.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Multiple Payment and Delivery Options</a:t>
            </a:r>
            <a:r>
              <a:rPr kumimoji="0" lang="en-US" altLang="en-US" sz="2000" b="0" i="0" u="none" strike="noStrike" cap="none" normalizeH="0" baseline="0" dirty="0">
                <a:ln>
                  <a:noFill/>
                </a:ln>
                <a:solidFill>
                  <a:schemeClr val="tx1"/>
                </a:solidFill>
                <a:effectLst/>
                <a:latin typeface="Arial" panose="020B0604020202020204" pitchFamily="34" charset="0"/>
              </a:rPr>
              <a:t>: The application will support a range of payment gateways and allow customers to select convenient delivery or pickup options, ensuring flexibility.</a:t>
            </a:r>
          </a:p>
        </p:txBody>
      </p:sp>
    </p:spTree>
    <p:extLst>
      <p:ext uri="{BB962C8B-B14F-4D97-AF65-F5344CB8AC3E}">
        <p14:creationId xmlns:p14="http://schemas.microsoft.com/office/powerpoint/2010/main" val="179099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5CB0-93A1-F7A0-78F3-6123DFEA3522}"/>
              </a:ext>
            </a:extLst>
          </p:cNvPr>
          <p:cNvSpPr>
            <a:spLocks noGrp="1"/>
          </p:cNvSpPr>
          <p:nvPr>
            <p:ph type="title"/>
          </p:nvPr>
        </p:nvSpPr>
        <p:spPr/>
        <p:txBody>
          <a:bodyPr>
            <a:normAutofit/>
          </a:bodyPr>
          <a:lstStyle/>
          <a:p>
            <a:r>
              <a:rPr lang="en-US" sz="4000" b="1" dirty="0"/>
              <a:t>WEBSITE:</a:t>
            </a:r>
            <a:endParaRPr lang="en-IN" sz="4000" b="1" dirty="0"/>
          </a:p>
        </p:txBody>
      </p:sp>
      <p:pic>
        <p:nvPicPr>
          <p:cNvPr id="8" name="Content Placeholder 7">
            <a:extLst>
              <a:ext uri="{FF2B5EF4-FFF2-40B4-BE49-F238E27FC236}">
                <a16:creationId xmlns:a16="http://schemas.microsoft.com/office/drawing/2014/main" id="{C5B312CD-55FC-EB93-B309-B2459DDD8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345" y="1690688"/>
            <a:ext cx="10843491" cy="5005676"/>
          </a:xfrm>
        </p:spPr>
      </p:pic>
    </p:spTree>
    <p:extLst>
      <p:ext uri="{BB962C8B-B14F-4D97-AF65-F5344CB8AC3E}">
        <p14:creationId xmlns:p14="http://schemas.microsoft.com/office/powerpoint/2010/main" val="88837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AF8-9687-0410-430B-A520A5A00E3D}"/>
              </a:ext>
            </a:extLst>
          </p:cNvPr>
          <p:cNvSpPr>
            <a:spLocks noGrp="1"/>
          </p:cNvSpPr>
          <p:nvPr>
            <p:ph type="title"/>
          </p:nvPr>
        </p:nvSpPr>
        <p:spPr/>
        <p:txBody>
          <a:bodyPr>
            <a:normAutofit/>
          </a:bodyPr>
          <a:lstStyle/>
          <a:p>
            <a:r>
              <a:rPr lang="en-US" sz="4000" b="1" dirty="0"/>
              <a:t>FLOWCHART:</a:t>
            </a:r>
            <a:endParaRPr lang="en-IN" sz="4000" b="1" dirty="0"/>
          </a:p>
        </p:txBody>
      </p:sp>
      <p:pic>
        <p:nvPicPr>
          <p:cNvPr id="9" name="Content Placeholder 8">
            <a:extLst>
              <a:ext uri="{FF2B5EF4-FFF2-40B4-BE49-F238E27FC236}">
                <a16:creationId xmlns:a16="http://schemas.microsoft.com/office/drawing/2014/main" id="{ABE99E07-9415-BB57-ED3D-278334999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688" y="1690688"/>
            <a:ext cx="10232135" cy="4486275"/>
          </a:xfrm>
        </p:spPr>
      </p:pic>
    </p:spTree>
    <p:extLst>
      <p:ext uri="{BB962C8B-B14F-4D97-AF65-F5344CB8AC3E}">
        <p14:creationId xmlns:p14="http://schemas.microsoft.com/office/powerpoint/2010/main" val="153496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03E9-F01E-D4B6-C2E6-FC1DC5EF01E6}"/>
              </a:ext>
            </a:extLst>
          </p:cNvPr>
          <p:cNvSpPr>
            <a:spLocks noGrp="1"/>
          </p:cNvSpPr>
          <p:nvPr>
            <p:ph type="title"/>
          </p:nvPr>
        </p:nvSpPr>
        <p:spPr/>
        <p:txBody>
          <a:bodyPr>
            <a:normAutofit/>
          </a:bodyPr>
          <a:lstStyle/>
          <a:p>
            <a:r>
              <a:rPr lang="en-US" sz="4000" b="1" dirty="0"/>
              <a:t>CONCLUSION:</a:t>
            </a:r>
            <a:endParaRPr lang="en-IN" sz="4000" b="1" dirty="0"/>
          </a:p>
        </p:txBody>
      </p:sp>
      <p:sp>
        <p:nvSpPr>
          <p:cNvPr id="3" name="Rectangle 1">
            <a:extLst>
              <a:ext uri="{FF2B5EF4-FFF2-40B4-BE49-F238E27FC236}">
                <a16:creationId xmlns:a16="http://schemas.microsoft.com/office/drawing/2014/main" id="{06955AA4-EB7D-CC1D-C51C-5BDAAB15C44F}"/>
              </a:ext>
            </a:extLst>
          </p:cNvPr>
          <p:cNvSpPr>
            <a:spLocks noChangeArrowheads="1"/>
          </p:cNvSpPr>
          <p:nvPr/>
        </p:nvSpPr>
        <p:spPr bwMode="auto">
          <a:xfrm>
            <a:off x="1967345" y="2083291"/>
            <a:ext cx="882996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summary, a </a:t>
            </a:r>
            <a:r>
              <a:rPr kumimoji="0" lang="en-US" altLang="en-US" sz="2400" b="1" i="0" u="none" strike="noStrike" cap="none" normalizeH="0" baseline="0" dirty="0">
                <a:ln>
                  <a:noFill/>
                </a:ln>
                <a:solidFill>
                  <a:schemeClr val="tx1"/>
                </a:solidFill>
                <a:effectLst/>
                <a:latin typeface="Arial" panose="020B0604020202020204" pitchFamily="34" charset="0"/>
              </a:rPr>
              <a:t>grocery shopping web application</a:t>
            </a:r>
            <a:r>
              <a:rPr kumimoji="0" lang="en-US" altLang="en-US" sz="2400" b="0" i="0" u="none" strike="noStrike" cap="none" normalizeH="0" baseline="0" dirty="0">
                <a:ln>
                  <a:noFill/>
                </a:ln>
                <a:solidFill>
                  <a:schemeClr val="tx1"/>
                </a:solidFill>
                <a:effectLst/>
                <a:latin typeface="Arial" panose="020B0604020202020204" pitchFamily="34" charset="0"/>
              </a:rPr>
              <a:t> offers a convenient and efficient way to shop for groceries online. It simplifies the shopping experience by providing easy browsing, secure payments, and flexible delivery options, all from the comfort of home. This system saves time, enhances user satisfaction, and meets the growing demand for digital solutions in everyday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70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6707-A018-8CE4-19D6-42950F95AE1E}"/>
              </a:ext>
            </a:extLst>
          </p:cNvPr>
          <p:cNvSpPr>
            <a:spLocks noGrp="1"/>
          </p:cNvSpPr>
          <p:nvPr>
            <p:ph type="title"/>
          </p:nvPr>
        </p:nvSpPr>
        <p:spPr>
          <a:xfrm>
            <a:off x="3683000" y="2378652"/>
            <a:ext cx="10515600" cy="1325563"/>
          </a:xfrm>
        </p:spPr>
        <p:txBody>
          <a:bodyPr>
            <a:normAutofit/>
          </a:bodyPr>
          <a:lstStyle/>
          <a:p>
            <a:r>
              <a:rPr lang="en-US" sz="6000" b="1" dirty="0"/>
              <a:t>THANK YOU</a:t>
            </a:r>
            <a:endParaRPr lang="en-IN" sz="6000" b="1" dirty="0"/>
          </a:p>
        </p:txBody>
      </p:sp>
    </p:spTree>
    <p:extLst>
      <p:ext uri="{BB962C8B-B14F-4D97-AF65-F5344CB8AC3E}">
        <p14:creationId xmlns:p14="http://schemas.microsoft.com/office/powerpoint/2010/main" val="134527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408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GROCERY SHOPPING WEBSITE APPLICATION</vt:lpstr>
      <vt:lpstr>ABSTRACT:</vt:lpstr>
      <vt:lpstr>INTRODUCTION:</vt:lpstr>
      <vt:lpstr>PROPOSED SYSTEM:</vt:lpstr>
      <vt:lpstr>WEBSITE:</vt:lpstr>
      <vt:lpstr>FLOWCHART: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YOGESH R</dc:creator>
  <cp:lastModifiedBy>YOGESH R</cp:lastModifiedBy>
  <cp:revision>2</cp:revision>
  <dcterms:created xsi:type="dcterms:W3CDTF">2024-10-08T06:25:36Z</dcterms:created>
  <dcterms:modified xsi:type="dcterms:W3CDTF">2024-10-08T07:19:58Z</dcterms:modified>
</cp:coreProperties>
</file>