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00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8111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02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03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1809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77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461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2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84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10169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86160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91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26993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9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1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453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4788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3/31/2024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0812467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862709" y="17751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213612" y="259429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4939" y="1071730"/>
            <a:ext cx="7965313" cy="570669"/>
          </a:xfrm>
          <a:prstGeom prst="rect">
            <a:avLst/>
          </a:prstGeom>
        </p:spPr>
        <p:txBody>
          <a:bodyPr vert="horz" wrap="square" lIns="0" tIns="16510" rIns="0" bIns="0" rtlCol="0">
            <a:spAutoFit/>
          </a:bodyPr>
          <a:lstStyle/>
          <a:p>
            <a:pPr marL="3213735">
              <a:lnSpc>
                <a:spcPct val="100000"/>
              </a:lnSpc>
              <a:spcBef>
                <a:spcPts val="130"/>
              </a:spcBef>
            </a:pPr>
            <a:r>
              <a:rPr lang="en-IN" sz="3600" b="1" spc="15" dirty="0" err="1">
                <a:latin typeface="MS PGothic" panose="020B0600070205080204" pitchFamily="34" charset="-128"/>
                <a:ea typeface="MS PGothic" panose="020B0600070205080204" pitchFamily="34" charset="-128"/>
                <a:cs typeface="Times New Roman" panose="02020603050405020304" pitchFamily="18" charset="0"/>
              </a:rPr>
              <a:t>Yeedara</a:t>
            </a:r>
            <a:r>
              <a:rPr lang="en-IN" sz="3600" b="1" spc="15" dirty="0">
                <a:latin typeface="MS PGothic" panose="020B0600070205080204" pitchFamily="34" charset="-128"/>
                <a:ea typeface="MS PGothic" panose="020B0600070205080204" pitchFamily="34" charset="-128"/>
                <a:cs typeface="Times New Roman" panose="02020603050405020304" pitchFamily="18" charset="0"/>
              </a:rPr>
              <a:t> </a:t>
            </a:r>
            <a:r>
              <a:rPr lang="en-IN" sz="3600" b="1" spc="15" dirty="0" err="1">
                <a:latin typeface="MS PGothic" panose="020B0600070205080204" pitchFamily="34" charset="-128"/>
                <a:ea typeface="MS PGothic" panose="020B0600070205080204" pitchFamily="34" charset="-128"/>
                <a:cs typeface="Times New Roman" panose="02020603050405020304" pitchFamily="18" charset="0"/>
              </a:rPr>
              <a:t>Srimann</a:t>
            </a:r>
            <a:r>
              <a:rPr lang="en-IN" sz="3600" b="1" spc="15" dirty="0">
                <a:latin typeface="MS PGothic" panose="020B0600070205080204" pitchFamily="34" charset="-128"/>
                <a:ea typeface="MS PGothic" panose="020B0600070205080204" pitchFamily="34" charset="-128"/>
                <a:cs typeface="Times New Roman" panose="02020603050405020304" pitchFamily="18" charset="0"/>
              </a:rPr>
              <a:t> Raju</a:t>
            </a:r>
            <a:endParaRPr sz="3600" b="1" spc="15" dirty="0">
              <a:latin typeface="MS PGothic" panose="020B0600070205080204" pitchFamily="34" charset="-128"/>
              <a:ea typeface="MS PGothic" panose="020B0600070205080204" pitchFamily="34" charset="-128"/>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553200" y="177514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1524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1276350" y="2667817"/>
            <a:ext cx="8077200"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expected outcome of the project is a traffic flow prediction system that can accurately forecast traffic conditions in urban areas. The system's performance will be evaluated based on its ability to predict traffic flow in real-time and its impact on improving traffic management and planning in urban areas.</a:t>
            </a:r>
            <a:endParaRPr lang="en-IN" sz="2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4" name="TextBox 23">
            <a:extLst>
              <a:ext uri="{FF2B5EF4-FFF2-40B4-BE49-F238E27FC236}">
                <a16:creationId xmlns:a16="http://schemas.microsoft.com/office/drawing/2014/main" id="{7F3F4296-A640-B8F6-0B46-A0493B9F5E77}"/>
              </a:ext>
            </a:extLst>
          </p:cNvPr>
          <p:cNvSpPr txBox="1"/>
          <p:nvPr/>
        </p:nvSpPr>
        <p:spPr>
          <a:xfrm>
            <a:off x="1440179" y="2362835"/>
            <a:ext cx="6145850" cy="1754326"/>
          </a:xfrm>
          <a:prstGeom prst="rect">
            <a:avLst/>
          </a:prstGeom>
          <a:noFill/>
        </p:spPr>
        <p:txBody>
          <a:bodyPr wrap="square">
            <a:spAutoFit/>
          </a:bodyPr>
          <a:lstStyle/>
          <a:p>
            <a:r>
              <a:rPr lang="en-US" sz="5400" b="1" i="0" dirty="0">
                <a:solidFill>
                  <a:srgbClr val="0D0D0D"/>
                </a:solidFill>
                <a:effectLst/>
                <a:latin typeface="Times New Roman" panose="02020603050405020304" pitchFamily="18" charset="0"/>
                <a:cs typeface="Times New Roman" panose="02020603050405020304" pitchFamily="18" charset="0"/>
              </a:rPr>
              <a:t>Traffic Flow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74574" y="1253260"/>
            <a:ext cx="7370199" cy="1709892"/>
          </a:xfrm>
          <a:prstGeom prst="rect">
            <a:avLst/>
          </a:prstGeom>
          <a:noFill/>
        </p:spPr>
        <p:txBody>
          <a:bodyPr wrap="square">
            <a:spAutoFit/>
          </a:bodyPr>
          <a:lstStyle/>
          <a:p>
            <a:pPr algn="just">
              <a:lnSpc>
                <a:spcPct val="150000"/>
              </a:lnSpc>
            </a:pPr>
            <a:r>
              <a:rPr lang="en-US" dirty="0"/>
              <a:t>The project aims to develop a traffic flow prediction system using machine learning models to improve traffic management and planning in urban areas. The system will utilize historical traffic data to forecast traffic conditions, helping commuters and transportation authorities make informed decisions.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44441" y="1381416"/>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799D67F-5568-D176-429A-EBF07F3E4BE1}"/>
              </a:ext>
            </a:extLst>
          </p:cNvPr>
          <p:cNvSpPr txBox="1"/>
          <p:nvPr/>
        </p:nvSpPr>
        <p:spPr>
          <a:xfrm>
            <a:off x="1244441" y="2604308"/>
            <a:ext cx="6633528" cy="212006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Urban areas face increasing challenges in managing traffic flow efficiently, leading to congestion, delays, and inefficiencies in transportation. Traditional methods of traffic management often fall short in accurately predicting traffic patterns, resulting in suboptimal planning and management.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14400" y="1320646"/>
            <a:ext cx="5263515" cy="6014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800" spc="5" dirty="0"/>
              <a:t>PROJEC</a:t>
            </a:r>
            <a:r>
              <a:rPr lang="en-IN" sz="3800" spc="5" dirty="0"/>
              <a:t>T </a:t>
            </a:r>
            <a:r>
              <a:rPr sz="3800" spc="-20" dirty="0"/>
              <a:t>OVERVIEW</a:t>
            </a:r>
            <a:endParaRPr sz="3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3D1EF36B-ED50-F791-EDF7-B5D571D8BAF9}"/>
              </a:ext>
            </a:extLst>
          </p:cNvPr>
          <p:cNvSpPr txBox="1"/>
          <p:nvPr/>
        </p:nvSpPr>
        <p:spPr>
          <a:xfrm>
            <a:off x="1143000" y="2645557"/>
            <a:ext cx="7713632" cy="1712841"/>
          </a:xfrm>
          <a:prstGeom prst="rect">
            <a:avLst/>
          </a:prstGeom>
          <a:noFill/>
        </p:spPr>
        <p:txBody>
          <a:bodyPr wrap="square">
            <a:spAutoFit/>
          </a:bodyPr>
          <a:lstStyle/>
          <a:p>
            <a:pPr algn="just">
              <a:lnSpc>
                <a:spcPct val="150000"/>
              </a:lnSpc>
            </a:pPr>
            <a:r>
              <a:rPr lang="en-US" dirty="0"/>
              <a:t>The project focuses on leveraging machine learning algorithms to predict traffic flow based on historical traffic data, weather conditions, and other relevant factors. By analyzing past traffic patterns, the system aims to forecast future traffic conditions, enabling better decision-making for commuters and traffic management authorities.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7827" y="151868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30699579-571B-4699-74B2-283B4497A62B}"/>
              </a:ext>
            </a:extLst>
          </p:cNvPr>
          <p:cNvSpPr txBox="1"/>
          <p:nvPr/>
        </p:nvSpPr>
        <p:spPr>
          <a:xfrm>
            <a:off x="924832" y="2743724"/>
            <a:ext cx="8447006" cy="2677656"/>
          </a:xfrm>
          <a:prstGeom prst="rect">
            <a:avLst/>
          </a:prstGeom>
          <a:noFill/>
        </p:spPr>
        <p:txBody>
          <a:bodyPr wrap="square">
            <a:spAutoFit/>
          </a:bodyPr>
          <a:lstStyle/>
          <a:p>
            <a:r>
              <a:rPr lang="en-US" sz="2800" dirty="0"/>
              <a:t>The end users of this project include commuters, transportation authorities, city planners, and traffic management agencies. Commuters can use the predictions to plan their routes and avoid congested areas, while transportation authorities can utilize the forecasts for better traffic management and planning.</a:t>
            </a:r>
            <a:endParaRPr lang="en-IN" sz="2800"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2612" y="2660009"/>
            <a:ext cx="2695574" cy="3248025"/>
          </a:xfrm>
          <a:prstGeom prst="rect">
            <a:avLst/>
          </a:prstGeom>
        </p:spPr>
      </p:pic>
      <p:sp>
        <p:nvSpPr>
          <p:cNvPr id="6" name="object 6"/>
          <p:cNvSpPr txBox="1">
            <a:spLocks noGrp="1"/>
          </p:cNvSpPr>
          <p:nvPr>
            <p:ph type="title"/>
          </p:nvPr>
        </p:nvSpPr>
        <p:spPr>
          <a:xfrm>
            <a:off x="1154809" y="1295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C6320647-75AD-2945-DD14-989E33BC3F44}"/>
              </a:ext>
            </a:extLst>
          </p:cNvPr>
          <p:cNvSpPr txBox="1"/>
          <p:nvPr/>
        </p:nvSpPr>
        <p:spPr>
          <a:xfrm>
            <a:off x="3478186" y="2600741"/>
            <a:ext cx="6100916"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Our solution utilizes machine learning algorithms to analyze historical traffic data, weather conditions, and other relevant factors to predict traffic flow accurately. By providing real-time traffic predictions, the system helps commuters save time and reduce stress associated with traffic congestion. For transportation authorities, the system offers insights for better traffic management, leading to improved efficiency in urban transportation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86800" y="54673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47104" y="1396496"/>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199" y="2667000"/>
            <a:ext cx="6712974" cy="2128340"/>
          </a:xfrm>
          <a:prstGeom prst="rect">
            <a:avLst/>
          </a:prstGeom>
          <a:noFill/>
        </p:spPr>
        <p:txBody>
          <a:bodyPr wrap="square">
            <a:spAutoFit/>
          </a:bodyPr>
          <a:lstStyle/>
          <a:p>
            <a:pPr algn="just">
              <a:lnSpc>
                <a:spcPct val="150000"/>
              </a:lnSpc>
            </a:pPr>
            <a:r>
              <a:rPr lang="en-US" dirty="0"/>
              <a:t>The "wow" factor of our solution lies in its ability to provide accurate traffic flow predictions in real-time, enabling commuters to make informed decisions about their routes. By incorporating various data sources and using advanced machine learning techniques, our system can adapt to changing traffic conditions and provide reliable forecasts.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28091" y="982766"/>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Aptos" panose="020B0004020202020204" pitchFamily="34" charset="0"/>
                <a:cs typeface="Trebuchet MS"/>
              </a:rPr>
              <a:t>M</a:t>
            </a:r>
            <a:r>
              <a:rPr sz="4400" b="1" dirty="0">
                <a:latin typeface="Aptos" panose="020B0004020202020204" pitchFamily="34" charset="0"/>
                <a:cs typeface="Trebuchet MS"/>
              </a:rPr>
              <a:t>O</a:t>
            </a:r>
            <a:r>
              <a:rPr sz="4400" b="1" spc="-15" dirty="0">
                <a:latin typeface="Aptos" panose="020B0004020202020204" pitchFamily="34" charset="0"/>
                <a:cs typeface="Trebuchet MS"/>
              </a:rPr>
              <a:t>D</a:t>
            </a:r>
            <a:r>
              <a:rPr sz="4400" b="1" spc="-35" dirty="0">
                <a:latin typeface="Aptos" panose="020B0004020202020204" pitchFamily="34" charset="0"/>
                <a:cs typeface="Trebuchet MS"/>
              </a:rPr>
              <a:t>E</a:t>
            </a:r>
            <a:r>
              <a:rPr sz="4400" b="1" spc="-30" dirty="0">
                <a:latin typeface="Aptos" panose="020B0004020202020204" pitchFamily="34" charset="0"/>
                <a:cs typeface="Trebuchet MS"/>
              </a:rPr>
              <a:t>LL</a:t>
            </a:r>
            <a:r>
              <a:rPr sz="4400" b="1" spc="-5" dirty="0">
                <a:latin typeface="Aptos" panose="020B0004020202020204" pitchFamily="34" charset="0"/>
                <a:cs typeface="Trebuchet MS"/>
              </a:rPr>
              <a:t>I</a:t>
            </a:r>
            <a:r>
              <a:rPr sz="4400" b="1" spc="30" dirty="0">
                <a:latin typeface="Aptos" panose="020B0004020202020204" pitchFamily="34" charset="0"/>
                <a:cs typeface="Trebuchet MS"/>
              </a:rPr>
              <a:t>N</a:t>
            </a:r>
            <a:r>
              <a:rPr sz="4400" b="1" spc="5" dirty="0">
                <a:latin typeface="Aptos" panose="020B0004020202020204" pitchFamily="34" charset="0"/>
                <a:cs typeface="Trebuchet MS"/>
              </a:rPr>
              <a:t>G</a:t>
            </a:r>
            <a:endParaRPr sz="4400" dirty="0">
              <a:latin typeface="Aptos" panose="020B0004020202020204" pitchFamily="34" charset="0"/>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728091" y="1817156"/>
            <a:ext cx="8694174"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project will involve data collection from various sources, including traffic sensors, weather stations, and historical traffic data. Machine learning models, such as LSTM (Long Short-Term Memory) networks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will be used to analyze the data and predict traffic flow. The models will be trained on historical data and validated using real-time traffic data to ensure accuracy and reliability.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298</TotalTime>
  <Words>505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Aptos</vt:lpstr>
      <vt:lpstr>Arial</vt:lpstr>
      <vt:lpstr>Garamond</vt:lpstr>
      <vt:lpstr>Söhne</vt:lpstr>
      <vt:lpstr>Times New Roman</vt:lpstr>
      <vt:lpstr>Trebuchet MS</vt:lpstr>
      <vt:lpstr>Organic</vt:lpstr>
      <vt:lpstr>Yeedara Srimann Raju</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RA2111003010895 V S V ABHIRAM</cp:lastModifiedBy>
  <cp:revision>9</cp:revision>
  <dcterms:created xsi:type="dcterms:W3CDTF">2024-03-29T14:48:44Z</dcterms:created>
  <dcterms:modified xsi:type="dcterms:W3CDTF">2024-03-31T06:10:32Z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