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NAME:S.Srimathi</a:t>
            </a:r>
            <a:endParaRPr lang="en-US" sz="2400" dirty="0"/>
          </a:p>
          <a:p>
            <a:r>
              <a:rPr lang="en-US" sz="2400" dirty="0"/>
              <a:t>REGISTER NO:2213211042065</a:t>
            </a:r>
          </a:p>
          <a:p>
            <a:r>
              <a:rPr lang="en-US" sz="2400" dirty="0" err="1"/>
              <a:t>DEPARTMENT:B.com</a:t>
            </a:r>
            <a:r>
              <a:rPr lang="en-US" sz="2400" dirty="0"/>
              <a:t>(Corporate </a:t>
            </a:r>
            <a:r>
              <a:rPr lang="en-US" sz="2400" dirty="0" err="1"/>
              <a:t>Secretaryship</a:t>
            </a:r>
            <a:r>
              <a:rPr lang="en-US" sz="2400" dirty="0"/>
              <a:t>)</a:t>
            </a:r>
          </a:p>
          <a:p>
            <a:r>
              <a:rPr lang="en-US" sz="2400" dirty="0"/>
              <a:t>COLLEGE</a:t>
            </a:r>
            <a:r>
              <a:rPr lang="en-US" sz="2400"/>
              <a:t>: Presidency College Chennai-5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95E943-B48F-74B6-F907-C149E61AC4E8}"/>
              </a:ext>
            </a:extLst>
          </p:cNvPr>
          <p:cNvSpPr txBox="1"/>
          <p:nvPr/>
        </p:nvSpPr>
        <p:spPr>
          <a:xfrm>
            <a:off x="539107" y="1204496"/>
            <a:ext cx="8723741" cy="5262979"/>
          </a:xfrm>
          <a:prstGeom prst="rect">
            <a:avLst/>
          </a:prstGeom>
          <a:noFill/>
        </p:spPr>
        <p:txBody>
          <a:bodyPr wrap="square">
            <a:spAutoFit/>
          </a:bodyPr>
          <a:lstStyle/>
          <a:p>
            <a:r>
              <a:rPr lang="en-US" sz="2800" b="1" dirty="0"/>
              <a:t>Data Collection</a:t>
            </a:r>
          </a:p>
          <a:p>
            <a:r>
              <a:rPr lang="en-US" sz="2800" b="1" dirty="0"/>
              <a:t>1) Download the data in the </a:t>
            </a:r>
            <a:r>
              <a:rPr lang="en-US" sz="2800" b="1" dirty="0" err="1"/>
              <a:t>edunet</a:t>
            </a:r>
            <a:r>
              <a:rPr lang="en-US" sz="2800" b="1" dirty="0"/>
              <a:t> website</a:t>
            </a:r>
          </a:p>
          <a:p>
            <a:r>
              <a:rPr lang="en-US" sz="2800" b="1" dirty="0"/>
              <a:t>2) And ready to work project</a:t>
            </a:r>
          </a:p>
          <a:p>
            <a:endParaRPr lang="en-US" sz="2800" b="1" dirty="0"/>
          </a:p>
          <a:p>
            <a:r>
              <a:rPr lang="en-US" sz="2800" b="1" dirty="0"/>
              <a:t>Feature collection</a:t>
            </a:r>
          </a:p>
          <a:p>
            <a:r>
              <a:rPr lang="en-US" sz="2800" b="1" dirty="0"/>
              <a:t>1) Identify the employee id</a:t>
            </a:r>
          </a:p>
          <a:p>
            <a:r>
              <a:rPr lang="en-US" sz="2800" b="1" dirty="0"/>
              <a:t>2) And identify the priority</a:t>
            </a:r>
          </a:p>
          <a:p>
            <a:r>
              <a:rPr lang="en-US" sz="2800" b="1" dirty="0"/>
              <a:t>3) Group similar features together</a:t>
            </a:r>
          </a:p>
          <a:p>
            <a:r>
              <a:rPr lang="en-US" sz="2800" b="1" dirty="0"/>
              <a:t>Data Cleaning</a:t>
            </a:r>
          </a:p>
          <a:p>
            <a:endParaRPr lang="en-US" sz="2800" b="1" dirty="0"/>
          </a:p>
          <a:p>
            <a:r>
              <a:rPr lang="en-US" sz="2800" b="1" dirty="0"/>
              <a:t>1) Identify the missing value</a:t>
            </a:r>
          </a:p>
          <a:p>
            <a:r>
              <a:rPr lang="en-US" sz="2800" b="1" dirty="0"/>
              <a:t>2) And filter the missing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FCA139-3AC3-4B8C-BF3A-DCCE5AC82FC0}"/>
              </a:ext>
            </a:extLst>
          </p:cNvPr>
          <p:cNvSpPr txBox="1"/>
          <p:nvPr/>
        </p:nvSpPr>
        <p:spPr>
          <a:xfrm>
            <a:off x="786064" y="366829"/>
            <a:ext cx="6101718" cy="6124754"/>
          </a:xfrm>
          <a:prstGeom prst="rect">
            <a:avLst/>
          </a:prstGeom>
          <a:noFill/>
        </p:spPr>
        <p:txBody>
          <a:bodyPr wrap="square">
            <a:spAutoFit/>
          </a:bodyPr>
          <a:lstStyle/>
          <a:p>
            <a:r>
              <a:rPr lang="en-US" sz="2800" b="1" dirty="0"/>
              <a:t>Performance level</a:t>
            </a:r>
          </a:p>
          <a:p>
            <a:r>
              <a:rPr lang="en-US" sz="2800" b="1" dirty="0"/>
              <a:t>1) Calculating the performance level</a:t>
            </a:r>
          </a:p>
          <a:p>
            <a:r>
              <a:rPr lang="en-US" sz="2800" b="1" dirty="0"/>
              <a:t>2) find the performance level with the help of rating of </a:t>
            </a:r>
          </a:p>
          <a:p>
            <a:r>
              <a:rPr lang="en-US" sz="2800" b="1" dirty="0"/>
              <a:t>the employee</a:t>
            </a:r>
          </a:p>
          <a:p>
            <a:endParaRPr lang="en-US" sz="2800" b="1" dirty="0"/>
          </a:p>
          <a:p>
            <a:r>
              <a:rPr lang="en-US" sz="2800" b="1" dirty="0"/>
              <a:t>Summary</a:t>
            </a:r>
          </a:p>
          <a:p>
            <a:r>
              <a:rPr lang="en-US" sz="2800" b="1" dirty="0"/>
              <a:t>1) Create the </a:t>
            </a:r>
            <a:r>
              <a:rPr lang="en-US" sz="2800" b="1" dirty="0" err="1"/>
              <a:t>pivort</a:t>
            </a:r>
            <a:r>
              <a:rPr lang="en-US" sz="2800" b="1" dirty="0"/>
              <a:t> table</a:t>
            </a:r>
          </a:p>
          <a:p>
            <a:r>
              <a:rPr lang="en-US" sz="2800" b="1" dirty="0"/>
              <a:t>2) The features are used in pivot chart</a:t>
            </a:r>
          </a:p>
          <a:p>
            <a:r>
              <a:rPr lang="en-US" sz="2800" b="1" dirty="0"/>
              <a:t>3) Row – Business Unit</a:t>
            </a:r>
          </a:p>
          <a:p>
            <a:r>
              <a:rPr lang="en-US" sz="2800" b="1" dirty="0"/>
              <a:t>4) Column – Performance level</a:t>
            </a:r>
          </a:p>
          <a:p>
            <a:r>
              <a:rPr lang="en-US" sz="2800" b="1" dirty="0"/>
              <a:t>5) Values – First Name</a:t>
            </a:r>
          </a:p>
          <a:p>
            <a:r>
              <a:rPr lang="en-US" sz="2800" b="1" dirty="0"/>
              <a:t>6) Filter – Gender Code, Department Type</a:t>
            </a:r>
          </a:p>
        </p:txBody>
      </p:sp>
    </p:spTree>
    <p:extLst>
      <p:ext uri="{BB962C8B-B14F-4D97-AF65-F5344CB8AC3E}">
        <p14:creationId xmlns:p14="http://schemas.microsoft.com/office/powerpoint/2010/main" val="182783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98EB2C-8254-963A-94CF-6A207DBFC0BF}"/>
              </a:ext>
            </a:extLst>
          </p:cNvPr>
          <p:cNvSpPr txBox="1"/>
          <p:nvPr/>
        </p:nvSpPr>
        <p:spPr>
          <a:xfrm>
            <a:off x="526854" y="624873"/>
            <a:ext cx="6015951" cy="3108543"/>
          </a:xfrm>
          <a:prstGeom prst="rect">
            <a:avLst/>
          </a:prstGeom>
          <a:noFill/>
        </p:spPr>
        <p:txBody>
          <a:bodyPr wrap="square">
            <a:spAutoFit/>
          </a:bodyPr>
          <a:lstStyle/>
          <a:p>
            <a:r>
              <a:rPr lang="en-US" sz="2800" b="1" dirty="0" err="1"/>
              <a:t>Visualisation</a:t>
            </a:r>
            <a:endParaRPr lang="en-US" sz="2800" b="1" dirty="0"/>
          </a:p>
          <a:p>
            <a:r>
              <a:rPr lang="en-US" sz="2800" b="1" dirty="0"/>
              <a:t>1) The features are used in pivot chart</a:t>
            </a:r>
          </a:p>
          <a:p>
            <a:r>
              <a:rPr lang="en-US" sz="2800" b="1" dirty="0"/>
              <a:t>3) Row – Business Unit</a:t>
            </a:r>
          </a:p>
          <a:p>
            <a:r>
              <a:rPr lang="en-US" sz="2800" b="1" dirty="0"/>
              <a:t>4) Column – Performance level</a:t>
            </a:r>
          </a:p>
          <a:p>
            <a:r>
              <a:rPr lang="en-US" sz="2800" b="1" dirty="0"/>
              <a:t>5) Values – First Name</a:t>
            </a:r>
          </a:p>
          <a:p>
            <a:r>
              <a:rPr lang="en-US" sz="2800" b="1" dirty="0"/>
              <a:t>6) Filter – Gender Code, Department Type</a:t>
            </a:r>
          </a:p>
        </p:txBody>
      </p:sp>
    </p:spTree>
    <p:extLst>
      <p:ext uri="{BB962C8B-B14F-4D97-AF65-F5344CB8AC3E}">
        <p14:creationId xmlns:p14="http://schemas.microsoft.com/office/powerpoint/2010/main" val="345125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B84F99F3-D173-097A-01E8-B7BAF6343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50" y="1403106"/>
            <a:ext cx="8128000" cy="50643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364715-1466-DD27-89FD-5BC566E03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654" y="1601984"/>
            <a:ext cx="7586986" cy="4435939"/>
          </a:xfrm>
          <a:prstGeom prst="rect">
            <a:avLst/>
          </a:prstGeom>
        </p:spPr>
      </p:pic>
      <p:sp>
        <p:nvSpPr>
          <p:cNvPr id="5" name="TextBox 4">
            <a:extLst>
              <a:ext uri="{FF2B5EF4-FFF2-40B4-BE49-F238E27FC236}">
                <a16:creationId xmlns:a16="http://schemas.microsoft.com/office/drawing/2014/main" id="{9D262D6B-ABEF-207F-5B56-557EFA74FDBE}"/>
              </a:ext>
            </a:extLst>
          </p:cNvPr>
          <p:cNvSpPr txBox="1"/>
          <p:nvPr/>
        </p:nvSpPr>
        <p:spPr>
          <a:xfrm>
            <a:off x="447623" y="450745"/>
            <a:ext cx="6101718" cy="707886"/>
          </a:xfrm>
          <a:prstGeom prst="rect">
            <a:avLst/>
          </a:prstGeom>
          <a:noFill/>
        </p:spPr>
        <p:txBody>
          <a:bodyPr wrap="square">
            <a:spAutoFit/>
          </a:bodyPr>
          <a:lstStyle/>
          <a:p>
            <a:r>
              <a:rPr lang="en-US" sz="4000" b="1" dirty="0" err="1"/>
              <a:t>Disscusion</a:t>
            </a:r>
            <a:endParaRPr lang="en-US" sz="4000" b="1" dirty="0"/>
          </a:p>
        </p:txBody>
      </p:sp>
    </p:spTree>
    <p:extLst>
      <p:ext uri="{BB962C8B-B14F-4D97-AF65-F5344CB8AC3E}">
        <p14:creationId xmlns:p14="http://schemas.microsoft.com/office/powerpoint/2010/main" val="44346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6E689B5-9BA1-E8F3-9CCB-1D8094C0F55E}"/>
              </a:ext>
            </a:extLst>
          </p:cNvPr>
          <p:cNvSpPr txBox="1"/>
          <p:nvPr/>
        </p:nvSpPr>
        <p:spPr>
          <a:xfrm>
            <a:off x="1102721" y="1536174"/>
            <a:ext cx="9618168" cy="4832092"/>
          </a:xfrm>
          <a:prstGeom prst="rect">
            <a:avLst/>
          </a:prstGeom>
          <a:noFill/>
        </p:spPr>
        <p:txBody>
          <a:bodyPr wrap="square">
            <a:spAutoFit/>
          </a:bodyPr>
          <a:lstStyle/>
          <a:p>
            <a:r>
              <a:rPr lang="en-US" sz="2800" b="1" dirty="0"/>
              <a:t>Performance analysis is a crucial process for organizations </a:t>
            </a:r>
          </a:p>
          <a:p>
            <a:r>
              <a:rPr lang="en-US" sz="2800" b="1" dirty="0"/>
              <a:t>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t>
            </a:r>
          </a:p>
          <a:p>
            <a:r>
              <a:rPr lang="en-US" sz="2800" b="1" dirty="0"/>
              <a:t>and long term achievement.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47674" y="362034"/>
            <a:ext cx="8605875" cy="827534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PROBLEM STATEMENT </a:t>
            </a:r>
            <a:br>
              <a:rPr lang="en-US" sz="4250" spc="-20" dirty="0"/>
            </a:br>
            <a:br>
              <a:rPr lang="en-US" sz="4250" spc="-20" dirty="0"/>
            </a:br>
            <a:br>
              <a:rPr lang="en-US" sz="2800" spc="-20" dirty="0"/>
            </a:br>
            <a:r>
              <a:rPr lang="en-US" sz="2800" spc="-20" dirty="0" err="1"/>
              <a:t>Analysing</a:t>
            </a:r>
            <a:r>
              <a:rPr lang="en-US" sz="2800" spc="-20" dirty="0"/>
              <a:t> individual and team performance helps identify top performers, areas where training is needed and how to better align employee efforts with </a:t>
            </a:r>
            <a:r>
              <a:rPr lang="en-US" sz="2800" spc="-20" dirty="0" err="1"/>
              <a:t>organisational</a:t>
            </a:r>
            <a:r>
              <a:rPr lang="en-US" sz="2800" spc="-20" dirty="0"/>
              <a:t> goal.</a:t>
            </a:r>
            <a:br>
              <a:rPr lang="en-US" sz="2800" spc="-20" dirty="0"/>
            </a:br>
            <a:r>
              <a:rPr lang="en-US" sz="2800" spc="-20" dirty="0"/>
              <a:t>
Performance analysis helps organization pinpoint areas where they are excelling and areas that need 
improvement.</a:t>
            </a:r>
            <a:br>
              <a:rPr lang="en-US" sz="2800" spc="10" dirty="0"/>
            </a:br>
            <a:br>
              <a:rPr lang="en-US" sz="2800" spc="10" dirty="0"/>
            </a:br>
            <a:br>
              <a:rPr lang="en-US" sz="4250" spc="10" dirty="0"/>
            </a:br>
            <a:br>
              <a:rPr lang="en-US" sz="4250" spc="10" dirty="0"/>
            </a:b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6"/>
            <a:ext cx="7763422" cy="67236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br>
              <a:rPr lang="en-US" sz="2800" spc="-20" dirty="0"/>
            </a:br>
            <a:r>
              <a:rPr lang="en-US" sz="2800" spc="-20" dirty="0"/>
              <a:t>Employee performance analyzing means analyzing the performance of the employee by considering various factors like Gender, Performance Score, Rating and their achievements. It also identify the trends and patterns of different categories of 
employee performance</a:t>
            </a:r>
            <a:br>
              <a:rPr lang="en-US" sz="2800" spc="-20" dirty="0"/>
            </a:br>
            <a:br>
              <a:rPr lang="en-US" sz="1800" spc="-20" dirty="0"/>
            </a:br>
            <a:br>
              <a:rPr lang="en-US" sz="1800" spc="-20" dirty="0"/>
            </a:br>
            <a:br>
              <a:rPr lang="en-US" sz="1800" spc="-20" dirty="0"/>
            </a:br>
            <a:br>
              <a:rPr lang="en-US" sz="1800" spc="-20" dirty="0"/>
            </a:br>
            <a:br>
              <a:rPr lang="en-US" sz="1800" spc="-20" dirty="0"/>
            </a:br>
            <a:br>
              <a:rPr lang="en-US" sz="1800" spc="-20" dirty="0"/>
            </a:b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38151" y="10779443"/>
            <a:ext cx="8915399"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19303" y="439079"/>
            <a:ext cx="8466440" cy="924227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br>
              <a:rPr lang="en-US" sz="2400" spc="5" dirty="0"/>
            </a:br>
            <a:r>
              <a:rPr lang="en-US" sz="2800" spc="5" dirty="0"/>
              <a:t>1. Executive Leadership
 2. Managers and Department heads
 3. HR Team
 4. Financial Analysts and accountants
 5. Project Managers
 6. Sales and Marketing Teams
 7. IT and Data Analysts
 8. Quality Assurance Teams
 9. Operations Teams
 10. External stakeholders</a:t>
            </a:r>
            <a:br>
              <a:rPr lang="en-US" sz="2800" spc="5" dirty="0"/>
            </a:br>
            <a:br>
              <a:rPr lang="en-US" sz="2800" spc="5" dirty="0"/>
            </a:br>
            <a:br>
              <a:rPr lang="en-US" sz="2800" spc="5" dirty="0"/>
            </a:br>
            <a:br>
              <a:rPr lang="en-US" sz="2800" spc="5" dirty="0"/>
            </a:br>
            <a:br>
              <a:rPr lang="en-US" sz="2800" spc="5" dirty="0"/>
            </a:br>
            <a:br>
              <a:rPr lang="en-US" sz="2800" spc="5" dirty="0"/>
            </a:br>
            <a:br>
              <a:rPr lang="en-US" sz="2800" spc="5" dirty="0"/>
            </a:br>
            <a:br>
              <a:rPr lang="en-US" sz="2800" spc="5" dirty="0"/>
            </a:b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8F4C74C-A866-C63D-9087-20E6473CCC4E}"/>
              </a:ext>
            </a:extLst>
          </p:cNvPr>
          <p:cNvSpPr txBox="1"/>
          <p:nvPr/>
        </p:nvSpPr>
        <p:spPr>
          <a:xfrm>
            <a:off x="3656256" y="2459504"/>
            <a:ext cx="5396010" cy="2246769"/>
          </a:xfrm>
          <a:prstGeom prst="rect">
            <a:avLst/>
          </a:prstGeom>
          <a:noFill/>
        </p:spPr>
        <p:txBody>
          <a:bodyPr wrap="square">
            <a:spAutoFit/>
          </a:bodyPr>
          <a:lstStyle/>
          <a:p>
            <a:r>
              <a:rPr lang="en-US" sz="2800" b="1" dirty="0"/>
              <a:t>Conditional formatting - Missing</a:t>
            </a:r>
          </a:p>
          <a:p>
            <a:r>
              <a:rPr lang="en-US" sz="2800" b="1" dirty="0"/>
              <a:t> Filter - Remove</a:t>
            </a:r>
          </a:p>
          <a:p>
            <a:r>
              <a:rPr lang="en-US" sz="2800" b="1" dirty="0"/>
              <a:t> Formula – Performance</a:t>
            </a:r>
          </a:p>
          <a:p>
            <a:r>
              <a:rPr lang="en-US" sz="2800" b="1" dirty="0"/>
              <a:t> Pivot – Summary</a:t>
            </a:r>
          </a:p>
          <a:p>
            <a:r>
              <a:rPr lang="en-US" sz="2800" b="1" dirty="0"/>
              <a:t>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9499D96-7963-EFCE-073C-20A42ADD9E5C}"/>
              </a:ext>
            </a:extLst>
          </p:cNvPr>
          <p:cNvSpPr txBox="1"/>
          <p:nvPr/>
        </p:nvSpPr>
        <p:spPr>
          <a:xfrm>
            <a:off x="755332" y="1891512"/>
            <a:ext cx="8147876" cy="3970318"/>
          </a:xfrm>
          <a:prstGeom prst="rect">
            <a:avLst/>
          </a:prstGeom>
          <a:noFill/>
        </p:spPr>
        <p:txBody>
          <a:bodyPr wrap="square">
            <a:spAutoFit/>
          </a:bodyPr>
          <a:lstStyle/>
          <a:p>
            <a:r>
              <a:rPr lang="en-US" sz="2800" b="1" dirty="0"/>
              <a:t>Employee = </a:t>
            </a:r>
            <a:r>
              <a:rPr lang="en-US" sz="2800" b="1" dirty="0" err="1"/>
              <a:t>Edunet</a:t>
            </a:r>
            <a:endParaRPr lang="en-US" sz="2800" b="1" dirty="0"/>
          </a:p>
          <a:p>
            <a:r>
              <a:rPr lang="en-US" sz="2800" b="1" dirty="0"/>
              <a:t>27 - Features</a:t>
            </a:r>
          </a:p>
          <a:p>
            <a:r>
              <a:rPr lang="en-US" sz="2800" b="1" dirty="0"/>
              <a:t>9 - Features</a:t>
            </a:r>
          </a:p>
          <a:p>
            <a:r>
              <a:rPr lang="en-US" sz="2800" b="1" dirty="0"/>
              <a:t>Employee id - Number</a:t>
            </a:r>
          </a:p>
          <a:p>
            <a:r>
              <a:rPr lang="en-US" sz="2800" b="1" dirty="0"/>
              <a:t>Name - Text</a:t>
            </a:r>
          </a:p>
          <a:p>
            <a:r>
              <a:rPr lang="en-US" sz="2800" b="1" dirty="0"/>
              <a:t>Employee type - Text</a:t>
            </a:r>
          </a:p>
          <a:p>
            <a:r>
              <a:rPr lang="en-US" sz="2800" b="1" dirty="0"/>
              <a:t>Performance level - Text </a:t>
            </a:r>
          </a:p>
          <a:p>
            <a:r>
              <a:rPr lang="en-US" sz="2800" b="1" dirty="0"/>
              <a:t>Gender - Male, Female</a:t>
            </a:r>
          </a:p>
          <a:p>
            <a:r>
              <a:rPr lang="en-US" sz="2800" b="1" dirty="0"/>
              <a:t>Employee Rating –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9514DB7-53CA-6628-152B-5B1867514E0A}"/>
              </a:ext>
            </a:extLst>
          </p:cNvPr>
          <p:cNvSpPr txBox="1"/>
          <p:nvPr/>
        </p:nvSpPr>
        <p:spPr>
          <a:xfrm>
            <a:off x="3045140" y="3082782"/>
            <a:ext cx="7136641" cy="954107"/>
          </a:xfrm>
          <a:prstGeom prst="rect">
            <a:avLst/>
          </a:prstGeom>
          <a:noFill/>
        </p:spPr>
        <p:txBody>
          <a:bodyPr wrap="square">
            <a:spAutoFit/>
          </a:bodyPr>
          <a:lstStyle/>
          <a:p>
            <a:r>
              <a:rPr lang="en-US" sz="2800" b="1" dirty="0"/>
              <a:t>Performance level = IFS ( Z8&gt;=5,”VERY </a:t>
            </a:r>
          </a:p>
          <a:p>
            <a:r>
              <a:rPr lang="en-US" sz="2800" b="1" dirty="0"/>
              <a:t>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   Employee performance analyzing means analyzing the performance of the employee by considering various factors like Gender, Performance Score, Rating and their achievements. It also identify the trends and patterns of different categories of 
employee performance       </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s.srimathi1707@gmail.com</cp:lastModifiedBy>
  <cp:revision>15</cp:revision>
  <dcterms:created xsi:type="dcterms:W3CDTF">2024-03-29T15:07:22Z</dcterms:created>
  <dcterms:modified xsi:type="dcterms:W3CDTF">2024-09-11T05:00:33Z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