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92500" lnSpcReduction="20000"/>
          </a:bodyPr>
          <a:lstStyle/>
          <a:p>
            <a:pPr algn="l"/>
            <a:r>
              <a:rPr lang="en-US" dirty="0">
                <a:solidFill>
                  <a:schemeClr val="tx1">
                    <a:lumMod val="95000"/>
                  </a:schemeClr>
                </a:solidFill>
              </a:rPr>
              <a:t>PRESENTED  BY : SRIMATHI A</a:t>
            </a:r>
            <a:endParaRPr lang="en-IN" dirty="0">
              <a:solidFill>
                <a:schemeClr val="tx1">
                  <a:lumMod val="95000"/>
                </a:schemeClr>
              </a:solidFill>
            </a:endParaRPr>
          </a:p>
          <a:p>
            <a:pPr algn="l"/>
            <a:r>
              <a:rPr lang="en-US" dirty="0">
                <a:solidFill>
                  <a:schemeClr val="tx1">
                    <a:lumMod val="95000"/>
                  </a:schemeClr>
                </a:solidFill>
              </a:rPr>
              <a:t>REGISTER NO : 312204633</a:t>
            </a: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a:solidFill>
                  <a:schemeClr val="tx1">
                    <a:lumMod val="95000"/>
                  </a:schemeClr>
                </a:solidFill>
              </a:rPr>
              <a:t>ARTS </a:t>
            </a:r>
            <a:r>
              <a:rPr lang="en-US">
                <a:solidFill>
                  <a:schemeClr val="tx1">
                    <a:lumMod val="95000"/>
                  </a:schemeClr>
                </a:solidFill>
              </a:rPr>
              <a:t>&amp; </a:t>
            </a:r>
            <a:r>
              <a:rPr lang="en-US" dirty="0">
                <a:solidFill>
                  <a:schemeClr val="tx1">
                    <a:lumMod val="95000"/>
                  </a:schemeClr>
                </a:solidFill>
              </a:rPr>
              <a:t>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328</Words>
  <Application>Microsoft Office PowerPoint</Application>
  <PresentationFormat>On-screen Show (4:3)</PresentationFormat>
  <Paragraphs>56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VIMALESH V S</cp:lastModifiedBy>
  <cp:revision>23</cp:revision>
  <dcterms:created xsi:type="dcterms:W3CDTF">2024-08-20T05:15:08Z</dcterms:created>
  <dcterms:modified xsi:type="dcterms:W3CDTF">2024-08-23T14:35:56Z</dcterms:modified>
</cp:coreProperties>
</file>