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err="1"/>
              <a:t>NAME:SRIMATHI.k</a:t>
            </a:r>
            <a:endParaRPr lang="en-US" sz="2400" dirty="0"/>
          </a:p>
          <a:p>
            <a:r>
              <a:rPr lang="en-US" sz="2400" dirty="0"/>
              <a:t>REGISTER NO:</a:t>
            </a:r>
            <a:r>
              <a:rPr lang="en-IN" sz="2400" dirty="0"/>
              <a:t>312218684</a:t>
            </a:r>
          </a:p>
          <a:p>
            <a:r>
              <a:rPr lang="en-US" sz="2400" dirty="0"/>
              <a:t>NAAN MUDHALVAN USERNAME</a:t>
            </a:r>
            <a:r>
              <a:rPr lang="en-US" sz="2400"/>
              <a:t>:autunm169531/</a:t>
            </a:r>
            <a:r>
              <a:rPr lang="en-US" sz="2400" dirty="0"/>
              <a:t>com/22</a:t>
            </a:r>
          </a:p>
          <a:p>
            <a:r>
              <a:rPr lang="en-US" sz="2400" dirty="0"/>
              <a:t>DEPARTMENT:B.COM GENRAL</a:t>
            </a:r>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268</TotalTime>
  <Words>401</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dinesh dk</cp:lastModifiedBy>
  <cp:revision>20</cp:revision>
  <dcterms:created xsi:type="dcterms:W3CDTF">2024-03-29T15:07:22Z</dcterms:created>
  <dcterms:modified xsi:type="dcterms:W3CDTF">2024-09-11T08:05:51Z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