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8346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19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c9aa3b4dc6854ad1b8efa6e1fe9ae833</vt:lpwstr>
  </property>
  <property fmtid="{D5CDD505-2E9C-101B-9397-08002B2CF9AE}" pid="5" name="KSOProductBuildVer">
    <vt:lpwstr>1033-12.2.0.17562</vt:lpwstr>
  </property>
</Properties>
</file>