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C7-4006-49A9-BC65-533340FF8CED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1FD-1B4B-4811-A91E-7C9E2AC7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C7-4006-49A9-BC65-533340FF8CED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1FD-1B4B-4811-A91E-7C9E2AC7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C7-4006-49A9-BC65-533340FF8CED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1FD-1B4B-4811-A91E-7C9E2AC7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C7-4006-49A9-BC65-533340FF8CED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1FD-1B4B-4811-A91E-7C9E2AC7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C7-4006-49A9-BC65-533340FF8CED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1FD-1B4B-4811-A91E-7C9E2AC7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C7-4006-49A9-BC65-533340FF8CED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1FD-1B4B-4811-A91E-7C9E2AC7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C7-4006-49A9-BC65-533340FF8CED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1FD-1B4B-4811-A91E-7C9E2AC7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C7-4006-49A9-BC65-533340FF8CED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1FD-1B4B-4811-A91E-7C9E2AC7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C7-4006-49A9-BC65-533340FF8CED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1FD-1B4B-4811-A91E-7C9E2AC7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C7-4006-49A9-BC65-533340FF8CED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1FD-1B4B-4811-A91E-7C9E2AC7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C7-4006-49A9-BC65-533340FF8CED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1FD-1B4B-4811-A91E-7C9E2AC7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9AC7-4006-49A9-BC65-533340FF8CED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1FD-1B4B-4811-A91E-7C9E2AC7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Overcoming Hopelessness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Nick </a:t>
            </a:r>
            <a:r>
              <a:rPr lang="en-US" dirty="0" err="1">
                <a:solidFill>
                  <a:schemeClr val="tx1"/>
                </a:solidFill>
              </a:rPr>
              <a:t>Vujicic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Reason for failure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because of aiming too high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Because of aiming too low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Lack of self confidence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Overcoming fear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 your minds with positive thoughts</a:t>
            </a:r>
          </a:p>
          <a:p>
            <a:endParaRPr lang="en-US" dirty="0"/>
          </a:p>
          <a:p>
            <a:r>
              <a:rPr lang="en-US" dirty="0" smtClean="0"/>
              <a:t>Feed your mind with faith</a:t>
            </a:r>
          </a:p>
          <a:p>
            <a:endParaRPr lang="en-US" dirty="0"/>
          </a:p>
          <a:p>
            <a:r>
              <a:rPr lang="en-US" dirty="0" smtClean="0"/>
              <a:t>I can do. It’s possible.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Transforming walls into doors</a:t>
            </a:r>
          </a:p>
          <a:p>
            <a:endParaRPr lang="en-US" dirty="0"/>
          </a:p>
          <a:p>
            <a:r>
              <a:rPr lang="en-US" dirty="0" smtClean="0"/>
              <a:t>Changing obstacles into opportunities</a:t>
            </a:r>
          </a:p>
          <a:p>
            <a:endParaRPr lang="en-US" dirty="0"/>
          </a:p>
          <a:p>
            <a:r>
              <a:rPr lang="en-US" dirty="0" smtClean="0"/>
              <a:t>There are two choices in life</a:t>
            </a:r>
          </a:p>
          <a:p>
            <a:pPr lvl="1"/>
            <a:r>
              <a:rPr lang="en-US" dirty="0" smtClean="0"/>
              <a:t>Be </a:t>
            </a:r>
            <a:r>
              <a:rPr lang="en-US" dirty="0" smtClean="0"/>
              <a:t>angry for what you don’t have</a:t>
            </a:r>
          </a:p>
          <a:p>
            <a:pPr lvl="1"/>
            <a:r>
              <a:rPr lang="en-US" dirty="0" smtClean="0"/>
              <a:t>Be thankful for what you have</a:t>
            </a:r>
          </a:p>
          <a:p>
            <a:pPr lvl="1"/>
            <a:r>
              <a:rPr lang="en-US" dirty="0" smtClean="0"/>
              <a:t>Power of choice  made him(Nick </a:t>
            </a:r>
            <a:r>
              <a:rPr lang="en-US" dirty="0" err="1" smtClean="0"/>
              <a:t>Vujicic</a:t>
            </a:r>
            <a:r>
              <a:rPr lang="en-US" dirty="0" smtClean="0"/>
              <a:t>) to overcome his illness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we don’t have enough hope , we will lose strength to live.</a:t>
            </a:r>
          </a:p>
          <a:p>
            <a:r>
              <a:rPr lang="en-US" dirty="0" smtClean="0"/>
              <a:t>Without hope , we feel like why are we here.</a:t>
            </a:r>
          </a:p>
          <a:p>
            <a:r>
              <a:rPr lang="en-US" dirty="0" smtClean="0"/>
              <a:t>Words are powerful. When we hear the discouraging, our mind will start growing with those lies. </a:t>
            </a:r>
          </a:p>
          <a:p>
            <a:r>
              <a:rPr lang="en-US" dirty="0" smtClean="0"/>
              <a:t>Every single human being has a value. That value doesn’t depends on looks, place where we are from or where we were born.</a:t>
            </a:r>
          </a:p>
          <a:p>
            <a:r>
              <a:rPr lang="en-US" dirty="0" smtClean="0"/>
              <a:t>Everyone has a potential. They are unique in their own way.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Dream big</a:t>
            </a:r>
          </a:p>
          <a:p>
            <a:r>
              <a:rPr lang="en-US" dirty="0" smtClean="0"/>
              <a:t>Never lose hope</a:t>
            </a:r>
          </a:p>
          <a:p>
            <a:r>
              <a:rPr lang="en-US" dirty="0" smtClean="0"/>
              <a:t>Never give up</a:t>
            </a:r>
          </a:p>
          <a:p>
            <a:pPr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dirty="0" smtClean="0"/>
              <a:t>Thank you.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174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Overcoming Hopelessness</vt:lpstr>
      <vt:lpstr>Reason for failure</vt:lpstr>
      <vt:lpstr>Overcoming fear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Overcoming Hopelessness</dc:title>
  <dc:creator>SuperCool</dc:creator>
  <cp:lastModifiedBy>SuperCool</cp:lastModifiedBy>
  <cp:revision>4</cp:revision>
  <dcterms:created xsi:type="dcterms:W3CDTF">2017-04-05T17:43:04Z</dcterms:created>
  <dcterms:modified xsi:type="dcterms:W3CDTF">2017-04-06T01:56:24Z</dcterms:modified>
</cp:coreProperties>
</file>