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51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employee_data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B-47C4-B137-87CD8300641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B-47C4-B137-87CD8300641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CB-47C4-B137-87CD8300641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CB-47C4-B137-87CD83006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672031"/>
        <c:axId val="322673695"/>
      </c:barChart>
      <c:catAx>
        <c:axId val="32267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73695"/>
        <c:crosses val="autoZero"/>
        <c:auto val="1"/>
        <c:lblAlgn val="ctr"/>
        <c:lblOffset val="100"/>
        <c:noMultiLvlLbl val="0"/>
      </c:catAx>
      <c:valAx>
        <c:axId val="32267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7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SRIMATHI R</a:t>
            </a:r>
          </a:p>
          <a:p>
            <a:r>
              <a:rPr lang="en-US" sz="2400" dirty="0"/>
              <a:t>REGISTER NO: 312216823</a:t>
            </a:r>
          </a:p>
          <a:p>
            <a:r>
              <a:rPr lang="en-US" sz="2400" dirty="0"/>
              <a:t>DEPARTMENT: BCOM ACCOUNTING &amp; FINANCE 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B7066-CF33-BAC6-BBF8-8B69326F63CF}"/>
              </a:ext>
            </a:extLst>
          </p:cNvPr>
          <p:cNvSpPr txBox="1"/>
          <p:nvPr/>
        </p:nvSpPr>
        <p:spPr>
          <a:xfrm>
            <a:off x="1600200" y="1752600"/>
            <a:ext cx="5413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Performance level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0077D8-8872-3814-F087-0F91070CF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731975"/>
              </p:ext>
            </p:extLst>
          </p:nvPr>
        </p:nvGraphicFramePr>
        <p:xfrm>
          <a:off x="1371600" y="1143635"/>
          <a:ext cx="7620000" cy="475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8CB88-A353-26BC-7C79-C20E8D44D114}"/>
              </a:ext>
            </a:extLst>
          </p:cNvPr>
          <p:cNvSpPr txBox="1"/>
          <p:nvPr/>
        </p:nvSpPr>
        <p:spPr>
          <a:xfrm>
            <a:off x="1828800" y="2519172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Interpretation of results in verbal form &amp; reveal your findings from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A39A5-7990-6E28-5C10-3A564D42D3B3}"/>
              </a:ext>
            </a:extLst>
          </p:cNvPr>
          <p:cNvSpPr txBox="1"/>
          <p:nvPr/>
        </p:nvSpPr>
        <p:spPr>
          <a:xfrm>
            <a:off x="1784413" y="2362200"/>
            <a:ext cx="533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Why this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that particular analysis. Short intro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79F0-798C-2472-1447-905111F108A0}"/>
              </a:ext>
            </a:extLst>
          </p:cNvPr>
          <p:cNvSpPr txBox="1"/>
          <p:nvPr/>
        </p:nvSpPr>
        <p:spPr>
          <a:xfrm>
            <a:off x="1143000" y="2519172"/>
            <a:ext cx="5870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Who are the beneficiaries of that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2A888-B860-84C0-C5C1-8C1B593DA7DD}"/>
              </a:ext>
            </a:extLst>
          </p:cNvPr>
          <p:cNvSpPr txBox="1"/>
          <p:nvPr/>
        </p:nvSpPr>
        <p:spPr>
          <a:xfrm>
            <a:off x="3124200" y="2133600"/>
            <a:ext cx="533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Technique and it’s value like,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Pivot tables - Summary,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Conditional formatting - Missing,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Filter – Remove,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Formula – Performance level,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Graph – Data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88B24-A7E1-6C61-3C0B-A043F9B2D0F5}"/>
              </a:ext>
            </a:extLst>
          </p:cNvPr>
          <p:cNvSpPr txBox="1"/>
          <p:nvPr/>
        </p:nvSpPr>
        <p:spPr>
          <a:xfrm>
            <a:off x="1752600" y="1524000"/>
            <a:ext cx="5184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Employee – Kaggle</a:t>
            </a:r>
          </a:p>
          <a:p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26 – Features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9 – Features</a:t>
            </a:r>
          </a:p>
          <a:p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Employee ID – num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Name – Text</a:t>
            </a:r>
          </a:p>
          <a:p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Employee type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Performance level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Gender – Male Female</a:t>
            </a:r>
          </a:p>
          <a:p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Employee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Rating - Num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600200" y="2354703"/>
            <a:ext cx="990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=IFS(Z9&gt;=5,"VERY HIGH",Z9&gt;=4,"HIGH",Z9&gt;=3,"MED",TRUE,"LOW")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236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dell_laptop_112023@outlook.com</cp:lastModifiedBy>
  <cp:revision>13</cp:revision>
  <dcterms:created xsi:type="dcterms:W3CDTF">2024-03-29T15:07:22Z</dcterms:created>
  <dcterms:modified xsi:type="dcterms:W3CDTF">2024-08-31T19:46:03Z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