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S</a:t>
            </a:r>
            <a:r>
              <a:rPr sz="2400" lang="en-US" smtClean="0"/>
              <a:t>R</a:t>
            </a:r>
            <a:r>
              <a:rPr sz="2400" lang="en-US" smtClean="0"/>
              <a:t>I</a:t>
            </a:r>
            <a:r>
              <a:rPr sz="2400" lang="en-US" smtClean="0"/>
              <a:t>MATHI</a:t>
            </a:r>
            <a:r>
              <a:rPr sz="2400" lang="en-US" smtClean="0"/>
              <a:t>.</a:t>
            </a:r>
            <a:r>
              <a:rPr sz="2400" lang="en-US" smtClean="0"/>
              <a:t>P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9</a:t>
            </a:r>
            <a:r>
              <a:rPr dirty="0" sz="2400" lang="en-US" smtClean="0"/>
              <a:t> </a:t>
            </a:r>
            <a:r>
              <a:rPr dirty="0" sz="2400" lang="en-US" smtClean="0"/>
              <a:t>(asunm1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9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IST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2024-10-28T05:56:09Z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3c10f048fc464471986df18ff27bcb06</vt:lpwstr>
  </property>
</Properties>
</file>