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70021127/f/00c40658-499d-4382-a963-ef58d25f0585/L%20.%20Srimathi.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570021127/f/00c40658-499d-4382-a963-ef58d25f0585/L%20.%20Srimathi.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[L . Srimathi.xlsx]Sheet1!PivotTable1</c:name>
    <c:fmtId val="2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s>
    <c:plotArea>
      <c:layout/>
      <c:pieChart>
        <c:varyColors val="1"/>
        <c:ser>
          <c:idx val="0"/>
          <c:order val="0"/>
          <c:tx>
            <c:strRef>
              <c:f>Sheet1!$B$3:$B$4</c:f>
              <c:strCache>
                <c:ptCount val="2"/>
                <c:pt idx="0">
                  <c:v>Column Labels</c:v>
                </c:pt>
                <c:pt idx="1">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[L . Srimathi.xlsx]Sheet1!PivotTable1</c:name>
    <c:fmtId val="2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dLbls>
          <c:showLegendKey val="0"/>
          <c:showVal val="0"/>
          <c:showCatName val="0"/>
          <c:showSerName val="0"/>
          <c:showPercent val="0"/>
          <c:showBubbleSize val="0"/>
        </c:dLbls>
        <c:gapWidth val="150"/>
        <c:axId val="2038388231"/>
        <c:axId val="2038390279"/>
      </c:barChart>
      <c:lineChart>
        <c:grouping val="standard"/>
        <c:varyColors val="0"/>
        <c:ser>
          <c:idx val="2"/>
          <c:order val="2"/>
          <c:tx>
            <c:strRef>
              <c:f>Sheet1!$D$3:$D$4</c:f>
              <c:strCache>
                <c:ptCount val="2"/>
                <c:pt idx="0">
                  <c:v>Column Labels</c:v>
                </c:pt>
                <c:pt idx="1">
                  <c:v>MED</c:v>
                </c:pt>
              </c:strCache>
            </c:strRef>
          </c:tx>
          <c:spPr>
            <a:ln w="28575" cap="rnd">
              <a:solidFill>
                <a:schemeClr val="accent3"/>
              </a:solidFill>
              <a:round/>
            </a:ln>
            <a:effectLst/>
          </c:spPr>
          <c:marker>
            <c:symbol val="none"/>
          </c:marke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mooth val="0"/>
        </c:ser>
        <c:ser>
          <c:idx val="3"/>
          <c:order val="3"/>
          <c:tx>
            <c:strRef>
              <c:f>Sheet1!$E$3:$E$4</c:f>
              <c:strCache>
                <c:ptCount val="2"/>
                <c:pt idx="0">
                  <c:v>Column Labels</c:v>
                </c:pt>
                <c:pt idx="1">
                  <c:v>VERY HIGH</c:v>
                </c:pt>
              </c:strCache>
            </c:strRef>
          </c:tx>
          <c:spPr>
            <a:ln w="28575" cap="rnd">
              <a:solidFill>
                <a:schemeClr val="accent4"/>
              </a:solidFill>
              <a:round/>
            </a:ln>
            <a:effectLst/>
          </c:spPr>
          <c:marker>
            <c:symbol val="none"/>
          </c:marke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mooth val="0"/>
        </c:ser>
        <c:dLbls>
          <c:showLegendKey val="0"/>
          <c:showVal val="0"/>
          <c:showCatName val="0"/>
          <c:showSerName val="0"/>
          <c:showPercent val="0"/>
          <c:showBubbleSize val="0"/>
        </c:dLbls>
        <c:marker val="1"/>
        <c:smooth val="0"/>
        <c:axId val="2038388231"/>
        <c:axId val="2038390279"/>
      </c:lineChart>
      <c:catAx>
        <c:axId val="2038388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90279"/>
        <c:crosses val="autoZero"/>
        <c:auto val="1"/>
        <c:lblAlgn val="ctr"/>
        <c:lblOffset val="100"/>
        <c:noMultiLvlLbl val="0"/>
      </c:catAx>
      <c:valAx>
        <c:axId val="2038390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882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3" name="Slide Image Placeholder 1"/>
          <p:cNvSpPr>
            <a:spLocks noChangeAspect="1" noRot="1" noGrp="1"/>
          </p:cNvSpPr>
          <p:nvPr>
            <p:ph type="sldImg"/>
          </p:nvPr>
        </p:nvSpPr>
        <p:spPr/>
      </p:sp>
      <p:sp>
        <p:nvSpPr>
          <p:cNvPr id="1048644" name="Notes Placeholder 2"/>
          <p:cNvSpPr>
            <a:spLocks noGrp="1"/>
          </p:cNvSpPr>
          <p:nvPr>
            <p:ph type="body" idx="1"/>
          </p:nvPr>
        </p:nvSpPr>
        <p:spPr/>
        <p:txBody>
          <a:bodyPr/>
          <a:p>
            <a:endParaRPr dirty="0" lang="en-IN"/>
          </a:p>
        </p:txBody>
      </p:sp>
      <p:sp>
        <p:nvSpPr>
          <p:cNvPr id="104864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2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26" name="Holder 3"/>
          <p:cNvSpPr>
            <a:spLocks noGrp="1"/>
          </p:cNvSpPr>
          <p:nvPr>
            <p:ph type="body" idx="1"/>
          </p:nvPr>
        </p:nvSpPr>
        <p:spPr>
          <a:xfrm>
            <a:off x="609600" y="1577340"/>
            <a:ext cx="10972800" cy="266700"/>
          </a:xfrm>
        </p:spPr>
        <p:txBody>
          <a:bodyPr bIns="0" lIns="0" rIns="0" tIns="0"/>
          <a:p/>
        </p:txBody>
      </p:sp>
      <p:sp>
        <p:nvSpPr>
          <p:cNvPr id="104862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2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3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9"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2" name="TextBox 13"/>
          <p:cNvSpPr txBox="1"/>
          <p:nvPr/>
        </p:nvSpPr>
        <p:spPr>
          <a:xfrm>
            <a:off x="1164708" y="2948305"/>
            <a:ext cx="8510032" cy="2580640"/>
          </a:xfrm>
          <a:prstGeom prst="rect"/>
          <a:noFill/>
        </p:spPr>
        <p:txBody>
          <a:bodyPr rtlCol="0" wrap="square">
            <a:spAutoFit/>
          </a:bodyPr>
          <a:p>
            <a:r>
              <a:rPr dirty="0" sz="2400" lang="en-US"/>
              <a:t>STUDENT NAME: L.SRIMATHI</a:t>
            </a:r>
          </a:p>
          <a:p>
            <a:r>
              <a:rPr dirty="0" sz="2400" lang="en-US"/>
              <a:t>REGISTER NO: 312218685</a:t>
            </a:r>
          </a:p>
          <a:p>
            <a:r>
              <a:rPr dirty="0" sz="2400" lang="en-US"/>
              <a:t>NM ID </a:t>
            </a:r>
            <a:r>
              <a:rPr sz="2400" lang="en-US"/>
              <a:t>: </a:t>
            </a:r>
            <a:r>
              <a:rPr sz="2400" lang="en-US"/>
              <a:t>565792ED495106D839843E54065171D8</a:t>
            </a:r>
            <a:endParaRPr altLang="en-US" lang="zh-CN"/>
          </a:p>
          <a:p>
            <a:r>
              <a:rPr dirty="0" sz="2400" lang="en-US"/>
              <a:t>DEPARTMENT: B.COM</a:t>
            </a:r>
            <a:r>
              <a:rPr dirty="0" sz="2400" lang="en-US"/>
              <a:t> </a:t>
            </a:r>
            <a:r>
              <a:rPr dirty="0" sz="2400" lang="en-US"/>
              <a:t>(</a:t>
            </a:r>
            <a:r>
              <a:rPr dirty="0" sz="2400" lang="en-US"/>
              <a:t> GENERAL </a:t>
            </a:r>
            <a:r>
              <a:rPr dirty="0" sz="2400" lang="en-US"/>
              <a:t>)</a:t>
            </a:r>
            <a:endParaRPr altLang="en-US" lang="zh-CN"/>
          </a:p>
          <a:p>
            <a:r>
              <a:rPr dirty="0" sz="2400" lang="en-US"/>
              <a:t>COLLEGE : VISHWAKSENAA ARTS &amp; SCIENCE COLLEGE FOR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WOMEN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5"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397190" y="525140"/>
            <a:ext cx="399466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1"/>
          <p:cNvSpPr txBox="1"/>
          <p:nvPr/>
        </p:nvSpPr>
        <p:spPr>
          <a:xfrm>
            <a:off x="739774" y="1390809"/>
            <a:ext cx="9904705" cy="4714240"/>
          </a:xfrm>
          <a:prstGeom prst="rect"/>
          <a:noFill/>
        </p:spPr>
        <p:txBody>
          <a:bodyPr rtlCol="0" wrap="square">
            <a:spAutoFit/>
          </a:bodyPr>
          <a:p>
            <a:pPr indent="0" marL="0">
              <a:buNone/>
            </a:pPr>
            <a:r>
              <a:rPr altLang="en-US" dirty="0" sz="2400" lang="en-IN"/>
              <a:t>✓</a:t>
            </a:r>
            <a:r>
              <a:rPr altLang="en-US" dirty="0" sz="2400" lang="en-US"/>
              <a:t>D</a:t>
            </a:r>
            <a:r>
              <a:rPr altLang="en-US" dirty="0" sz="2400" lang="en-US"/>
              <a:t>a</a:t>
            </a:r>
            <a:r>
              <a:rPr altLang="en-US" dirty="0" sz="2400" lang="en-US"/>
              <a:t>t</a:t>
            </a:r>
            <a:r>
              <a:rPr altLang="en-US" dirty="0" sz="2400" lang="en-US"/>
              <a:t>a</a:t>
            </a:r>
            <a:r>
              <a:rPr altLang="en-US" dirty="0" sz="2400" lang="en-US"/>
              <a:t> </a:t>
            </a:r>
            <a:r>
              <a:rPr altLang="en-US" dirty="0" sz="2400" lang="en-US"/>
              <a:t>c</a:t>
            </a:r>
            <a:r>
              <a:rPr altLang="en-US" dirty="0" sz="2400" lang="en-US"/>
              <a:t>o</a:t>
            </a:r>
            <a:r>
              <a:rPr altLang="en-US" dirty="0" sz="2400" lang="en-US"/>
              <a:t>l</a:t>
            </a:r>
            <a:r>
              <a:rPr altLang="en-US" dirty="0" sz="2400" lang="en-US"/>
              <a:t>l</a:t>
            </a:r>
            <a:r>
              <a:rPr altLang="en-US" dirty="0" sz="2400" lang="en-US"/>
              <a:t>e</a:t>
            </a:r>
            <a:r>
              <a:rPr altLang="en-US" dirty="0" sz="2400" lang="en-US"/>
              <a:t>c</a:t>
            </a:r>
            <a:r>
              <a:rPr altLang="en-US" dirty="0" sz="2400" lang="en-US"/>
              <a:t>tion </a:t>
            </a:r>
            <a:r>
              <a:rPr altLang="en-US" dirty="0" sz="2400" lang="en-US"/>
              <a:t>a</a:t>
            </a:r>
            <a:r>
              <a:rPr altLang="en-US" dirty="0" sz="2400" lang="en-US"/>
              <a:t>r</a:t>
            </a:r>
            <a:r>
              <a:rPr altLang="en-US" dirty="0" sz="2400" lang="en-US"/>
              <a:t>e</a:t>
            </a:r>
            <a:r>
              <a:rPr altLang="en-US" dirty="0" sz="2400" lang="en-US"/>
              <a:t> </a:t>
            </a:r>
            <a:r>
              <a:rPr altLang="en-US" dirty="0" sz="2400" lang="en-US"/>
              <a:t>d</a:t>
            </a:r>
            <a:r>
              <a:rPr altLang="en-US" dirty="0" sz="2400" lang="en-US"/>
              <a:t>o</a:t>
            </a:r>
            <a:r>
              <a:rPr altLang="en-US" dirty="0" sz="2400" lang="en-US"/>
              <a:t>w</a:t>
            </a:r>
            <a:r>
              <a:rPr altLang="en-US" dirty="0" sz="2400" lang="en-US"/>
              <a:t>n</a:t>
            </a:r>
            <a:r>
              <a:rPr altLang="en-US" dirty="0" sz="2400" lang="en-US"/>
              <a:t>loaded </a:t>
            </a:r>
            <a:r>
              <a:rPr altLang="en-US" dirty="0" sz="2400" lang="en-US"/>
              <a:t>from </a:t>
            </a:r>
            <a:r>
              <a:rPr altLang="en-US" dirty="0" sz="2400" lang="en-US"/>
              <a:t>e</a:t>
            </a:r>
            <a:r>
              <a:rPr altLang="en-US" dirty="0" sz="2400" lang="en-US"/>
              <a:t>d</a:t>
            </a:r>
            <a:r>
              <a:rPr altLang="en-US" dirty="0" sz="2400" lang="en-US"/>
              <a:t>unet </a:t>
            </a:r>
            <a:r>
              <a:rPr altLang="en-US" dirty="0" sz="2400" lang="en-US"/>
              <a:t>f</a:t>
            </a:r>
            <a:r>
              <a:rPr altLang="en-US" dirty="0" sz="2400" lang="en-US"/>
              <a:t>o</a:t>
            </a:r>
            <a:r>
              <a:rPr altLang="en-US" dirty="0" sz="2400" lang="en-US"/>
              <a:t>u</a:t>
            </a:r>
            <a:r>
              <a:rPr altLang="en-US" dirty="0" sz="2400" lang="en-US"/>
              <a:t>n</a:t>
            </a:r>
            <a:r>
              <a:rPr altLang="en-US" dirty="0" sz="2400" lang="en-US"/>
              <a:t>dation </a:t>
            </a:r>
            <a:r>
              <a:rPr altLang="en-US" dirty="0" sz="2400" lang="en-US"/>
              <a:t>d</a:t>
            </a:r>
            <a:r>
              <a:rPr altLang="en-US" dirty="0" sz="2400" lang="en-US"/>
              <a:t>a</a:t>
            </a:r>
            <a:r>
              <a:rPr altLang="en-US" dirty="0" sz="2400" lang="en-US"/>
              <a:t>s</a:t>
            </a:r>
            <a:r>
              <a:rPr altLang="en-US" dirty="0" sz="2400" lang="en-US"/>
              <a:t>hboard</a:t>
            </a:r>
            <a:r>
              <a:rPr altLang="en-US" dirty="0" sz="2400" lang="en-US"/>
              <a:t>.</a:t>
            </a:r>
            <a:endParaRPr altLang="en-US" lang="zh-CN"/>
          </a:p>
          <a:p>
            <a:pPr indent="0" marL="0">
              <a:buNone/>
            </a:pPr>
            <a:r>
              <a:rPr altLang="en-US" dirty="0" sz="2400" lang="en-IN"/>
              <a:t>✓</a:t>
            </a:r>
            <a:r>
              <a:rPr altLang="en-US" dirty="0" sz="2400" lang="en-US"/>
              <a:t>T</a:t>
            </a:r>
            <a:r>
              <a:rPr altLang="en-US" dirty="0" sz="2400" lang="en-US"/>
              <a:t>h</a:t>
            </a:r>
            <a:r>
              <a:rPr altLang="en-US" dirty="0" sz="2400" lang="en-US"/>
              <a:t>e</a:t>
            </a:r>
            <a:r>
              <a:rPr altLang="en-US" dirty="0" sz="2400" lang="en-US"/>
              <a:t> </a:t>
            </a:r>
            <a:r>
              <a:rPr altLang="en-US" dirty="0" sz="2400" lang="en-US"/>
              <a:t>e</a:t>
            </a:r>
            <a:r>
              <a:rPr altLang="en-US" dirty="0" sz="2400" lang="en-US"/>
              <a:t>m</a:t>
            </a:r>
            <a:r>
              <a:rPr altLang="en-US" dirty="0" sz="2400" lang="en-US"/>
              <a:t>p</a:t>
            </a:r>
            <a:r>
              <a:rPr altLang="en-US" dirty="0" sz="2400" lang="en-US"/>
              <a:t>l</a:t>
            </a:r>
            <a:r>
              <a:rPr altLang="en-US" dirty="0" sz="2400" lang="en-US"/>
              <a:t>oyee </a:t>
            </a:r>
            <a:r>
              <a:rPr altLang="en-US" dirty="0" sz="2400" lang="en-US"/>
              <a:t>d</a:t>
            </a:r>
            <a:r>
              <a:rPr altLang="en-US" dirty="0" sz="2400" lang="en-US"/>
              <a:t>a</a:t>
            </a:r>
            <a:r>
              <a:rPr altLang="en-US" dirty="0" sz="2400" lang="en-US"/>
              <a:t>t</a:t>
            </a:r>
            <a:r>
              <a:rPr altLang="en-US" dirty="0" sz="2400" lang="en-US"/>
              <a:t>aset </a:t>
            </a:r>
            <a:r>
              <a:rPr altLang="en-US" dirty="0" sz="2400" lang="en-US"/>
              <a:t>t</a:t>
            </a:r>
            <a:r>
              <a:rPr altLang="en-US" dirty="0" sz="2400" lang="en-US"/>
              <a:t>h</a:t>
            </a:r>
            <a:r>
              <a:rPr altLang="en-US" dirty="0" sz="2400" lang="en-US"/>
              <a:t>e</a:t>
            </a:r>
            <a:r>
              <a:rPr altLang="en-US" dirty="0" sz="2400" lang="en-US"/>
              <a:t> </a:t>
            </a:r>
            <a:r>
              <a:rPr altLang="en-US" dirty="0" sz="2400" lang="en-US"/>
              <a:t>f</a:t>
            </a:r>
            <a:r>
              <a:rPr altLang="en-US" dirty="0" sz="2400" lang="en-US"/>
              <a:t>e</a:t>
            </a:r>
            <a:r>
              <a:rPr altLang="en-US" dirty="0" sz="2400" lang="en-US"/>
              <a:t>a</a:t>
            </a:r>
            <a:r>
              <a:rPr altLang="en-US" dirty="0" sz="2400" lang="en-US"/>
              <a:t>ture</a:t>
            </a:r>
            <a:r>
              <a:rPr altLang="en-US" dirty="0" sz="2400" lang="en-US"/>
              <a:t>s </a:t>
            </a:r>
            <a:r>
              <a:rPr altLang="en-US" dirty="0" sz="2400" lang="en-US"/>
              <a:t>a</a:t>
            </a:r>
            <a:r>
              <a:rPr altLang="en-US" dirty="0" sz="2400" lang="en-US"/>
              <a:t>r</a:t>
            </a:r>
            <a:r>
              <a:rPr altLang="en-US" dirty="0" sz="2400" lang="en-US"/>
              <a:t>e</a:t>
            </a:r>
            <a:r>
              <a:rPr altLang="en-US" dirty="0" sz="2400" lang="en-US"/>
              <a:t> </a:t>
            </a:r>
            <a:r>
              <a:rPr altLang="en-US" dirty="0" sz="2400" lang="en-US"/>
              <a:t>i</a:t>
            </a:r>
            <a:r>
              <a:rPr altLang="en-US" dirty="0" sz="2400" lang="en-US"/>
              <a:t>d</a:t>
            </a:r>
            <a:r>
              <a:rPr altLang="en-US" dirty="0" sz="2400" lang="en-US"/>
              <a:t>e</a:t>
            </a:r>
            <a:r>
              <a:rPr altLang="en-US" dirty="0" sz="2400" lang="en-US"/>
              <a:t>ntified</a:t>
            </a:r>
            <a:r>
              <a:rPr altLang="en-US" dirty="0" sz="2400" lang="en-US"/>
              <a:t>.</a:t>
            </a:r>
            <a:endParaRPr altLang="en-US" lang="zh-CN"/>
          </a:p>
          <a:p>
            <a:pPr indent="0" marL="0">
              <a:buNone/>
            </a:pPr>
            <a:r>
              <a:rPr altLang="en-US" dirty="0" sz="2400" lang="en-IN"/>
              <a:t>✓</a:t>
            </a:r>
            <a:r>
              <a:rPr altLang="en-US" dirty="0" sz="2400" lang="en-US"/>
              <a:t> </a:t>
            </a:r>
            <a:r>
              <a:rPr altLang="en-US" dirty="0" sz="2400" lang="en-US"/>
              <a:t>I</a:t>
            </a:r>
            <a:r>
              <a:rPr altLang="en-US" dirty="0" sz="2400" lang="en-US"/>
              <a:t>n</a:t>
            </a:r>
            <a:r>
              <a:rPr altLang="en-US" dirty="0" sz="2400" lang="en-US"/>
              <a:t> </a:t>
            </a:r>
            <a:r>
              <a:rPr altLang="en-US" dirty="0" sz="2400" lang="en-US"/>
              <a:t>a</a:t>
            </a:r>
            <a:r>
              <a:rPr altLang="en-US" dirty="0" sz="2400" lang="en-US"/>
              <a:t> </a:t>
            </a:r>
            <a:r>
              <a:rPr altLang="en-US" dirty="0" sz="2400" lang="en-US"/>
              <a:t>d</a:t>
            </a:r>
            <a:r>
              <a:rPr altLang="en-US" dirty="0" sz="2400" lang="en-US"/>
              <a:t>a</a:t>
            </a:r>
            <a:r>
              <a:rPr altLang="en-US" dirty="0" sz="2400" lang="en-US"/>
              <a:t>t</a:t>
            </a:r>
            <a:r>
              <a:rPr altLang="en-US" dirty="0" sz="2400" lang="en-US"/>
              <a:t>a</a:t>
            </a:r>
            <a:r>
              <a:rPr altLang="en-US" dirty="0" sz="2400" lang="en-US"/>
              <a:t> </a:t>
            </a:r>
            <a:r>
              <a:rPr altLang="en-US" dirty="0" sz="2400" lang="en-US"/>
              <a:t>c</a:t>
            </a:r>
            <a:r>
              <a:rPr altLang="en-US" dirty="0" sz="2400" lang="en-US"/>
              <a:t>l</a:t>
            </a:r>
            <a:r>
              <a:rPr altLang="en-US" dirty="0" sz="2400" lang="en-US"/>
              <a:t>e</a:t>
            </a:r>
            <a:r>
              <a:rPr altLang="en-US" dirty="0" sz="2400" lang="en-US"/>
              <a:t>a</a:t>
            </a:r>
            <a:r>
              <a:rPr altLang="en-US" dirty="0" sz="2400" lang="en-US"/>
              <a:t>n</a:t>
            </a:r>
            <a:r>
              <a:rPr altLang="en-US" dirty="0" sz="2400" lang="en-US"/>
              <a:t>ing </a:t>
            </a:r>
            <a:r>
              <a:rPr altLang="en-US" dirty="0" sz="2400" lang="en-US"/>
              <a:t>m</a:t>
            </a:r>
            <a:r>
              <a:rPr altLang="en-US" dirty="0" sz="2400" lang="en-US"/>
              <a:t>i</a:t>
            </a:r>
            <a:r>
              <a:rPr altLang="en-US" dirty="0" sz="2400" lang="en-US"/>
              <a:t>s</a:t>
            </a:r>
            <a:r>
              <a:rPr altLang="en-US" dirty="0" sz="2400" lang="en-US"/>
              <a:t>s</a:t>
            </a:r>
            <a:r>
              <a:rPr altLang="en-US" dirty="0" sz="2400" lang="en-US"/>
              <a:t>i</a:t>
            </a:r>
            <a:r>
              <a:rPr altLang="en-US" dirty="0" sz="2400" lang="en-US"/>
              <a:t>n</a:t>
            </a:r>
            <a:r>
              <a:rPr altLang="en-US" dirty="0" sz="2400" lang="en-US"/>
              <a:t>g </a:t>
            </a:r>
            <a:r>
              <a:rPr altLang="en-US" dirty="0" sz="2400" lang="en-US"/>
              <a:t>v</a:t>
            </a:r>
            <a:r>
              <a:rPr altLang="en-US" dirty="0" sz="2400" lang="en-US"/>
              <a:t>a</a:t>
            </a:r>
            <a:r>
              <a:rPr altLang="en-US" dirty="0" sz="2400" lang="en-US"/>
              <a:t>l</a:t>
            </a:r>
            <a:r>
              <a:rPr altLang="en-US" dirty="0" sz="2400" lang="en-US"/>
              <a:t>ue</a:t>
            </a:r>
            <a:r>
              <a:rPr altLang="en-US" dirty="0" sz="2400" lang="en-US"/>
              <a:t>s</a:t>
            </a:r>
            <a:r>
              <a:rPr altLang="en-US" dirty="0" sz="2400" lang="en-US"/>
              <a:t> </a:t>
            </a:r>
            <a:r>
              <a:rPr altLang="en-US" dirty="0" sz="2400" lang="en-US"/>
              <a:t>a</a:t>
            </a:r>
            <a:r>
              <a:rPr altLang="en-US" dirty="0" sz="2400" lang="en-US"/>
              <a:t>r</a:t>
            </a:r>
            <a:r>
              <a:rPr altLang="en-US" dirty="0" sz="2400" lang="en-US"/>
              <a:t>e</a:t>
            </a:r>
            <a:r>
              <a:rPr altLang="en-US" dirty="0" sz="2400" lang="en-US"/>
              <a:t> </a:t>
            </a:r>
            <a:r>
              <a:rPr altLang="en-US" dirty="0" sz="2400" lang="en-US"/>
              <a:t>i</a:t>
            </a:r>
            <a:r>
              <a:rPr altLang="en-US" dirty="0" sz="2400" lang="en-US"/>
              <a:t>d</a:t>
            </a:r>
            <a:r>
              <a:rPr altLang="en-US" dirty="0" sz="2400" lang="en-US"/>
              <a:t>entified </a:t>
            </a:r>
            <a:r>
              <a:rPr altLang="en-US" dirty="0" sz="2400" lang="en-US"/>
              <a:t>a</a:t>
            </a:r>
            <a:r>
              <a:rPr altLang="en-US" dirty="0" sz="2400" lang="en-US"/>
              <a:t>n</a:t>
            </a:r>
            <a:r>
              <a:rPr altLang="en-US" dirty="0" sz="2400" lang="en-US"/>
              <a:t>d</a:t>
            </a:r>
            <a:r>
              <a:rPr altLang="en-US" dirty="0" sz="2400" lang="en-US"/>
              <a:t> </a:t>
            </a:r>
            <a:r>
              <a:rPr altLang="en-US" dirty="0" sz="2400" lang="en-US"/>
              <a:t>f</a:t>
            </a:r>
            <a:r>
              <a:rPr altLang="en-US" dirty="0" sz="2400" lang="en-US"/>
              <a:t>i</a:t>
            </a:r>
            <a:r>
              <a:rPr altLang="en-US" dirty="0" sz="2400" lang="en-US"/>
              <a:t>l</a:t>
            </a:r>
            <a:r>
              <a:rPr altLang="en-US" dirty="0" sz="2400" lang="en-US"/>
              <a:t>t</a:t>
            </a:r>
            <a:r>
              <a:rPr altLang="en-US" dirty="0" sz="2400" lang="en-US"/>
              <a:t>er </a:t>
            </a:r>
            <a:r>
              <a:rPr altLang="en-US" dirty="0" sz="2400" lang="en-US"/>
              <a:t>o</a:t>
            </a:r>
            <a:r>
              <a:rPr altLang="en-US" dirty="0" sz="2400" lang="en-US"/>
              <a:t>u</a:t>
            </a:r>
            <a:r>
              <a:rPr altLang="en-US" dirty="0" sz="2400" lang="en-US"/>
              <a:t>t</a:t>
            </a:r>
            <a:r>
              <a:rPr altLang="en-US" dirty="0" sz="2400" lang="en-US"/>
              <a:t> </a:t>
            </a:r>
            <a:r>
              <a:rPr altLang="en-US" dirty="0" sz="2400" lang="en-US"/>
              <a:t>t</a:t>
            </a:r>
            <a:r>
              <a:rPr altLang="en-US" dirty="0" sz="2400" lang="en-US"/>
              <a:t>h</a:t>
            </a:r>
            <a:r>
              <a:rPr altLang="en-US" dirty="0" sz="2400" lang="en-US"/>
              <a:t>e</a:t>
            </a:r>
            <a:r>
              <a:rPr altLang="en-US" dirty="0" sz="2400" lang="en-US"/>
              <a:t> </a:t>
            </a:r>
            <a:r>
              <a:rPr altLang="en-US" dirty="0" sz="2400" lang="en-US"/>
              <a:t>m</a:t>
            </a:r>
            <a:r>
              <a:rPr altLang="en-US" dirty="0" sz="2400" lang="en-US"/>
              <a:t>i</a:t>
            </a:r>
            <a:r>
              <a:rPr altLang="en-US" dirty="0" sz="2400" lang="en-US"/>
              <a:t>ssing </a:t>
            </a:r>
            <a:r>
              <a:rPr altLang="en-US" dirty="0" sz="2400" lang="en-US"/>
              <a:t>v</a:t>
            </a:r>
            <a:r>
              <a:rPr altLang="en-US" dirty="0" sz="2400" lang="en-US"/>
              <a:t>a</a:t>
            </a:r>
            <a:r>
              <a:rPr altLang="en-US" dirty="0" sz="2400" lang="en-US"/>
              <a:t>l</a:t>
            </a:r>
            <a:r>
              <a:rPr altLang="en-US" dirty="0" sz="2400" lang="en-US"/>
              <a:t>ue</a:t>
            </a:r>
            <a:r>
              <a:rPr altLang="en-US" dirty="0" sz="2400" lang="en-US"/>
              <a:t>s</a:t>
            </a:r>
            <a:r>
              <a:rPr altLang="en-US" dirty="0" sz="2400" lang="en-US"/>
              <a:t>.</a:t>
            </a:r>
            <a:endParaRPr altLang="en-US" lang="zh-CN"/>
          </a:p>
          <a:p>
            <a:pPr indent="0" marL="0">
              <a:buNone/>
            </a:pPr>
            <a:r>
              <a:rPr altLang="en-US" dirty="0" sz="2400" lang="en-IN"/>
              <a:t>✓</a:t>
            </a:r>
            <a:r>
              <a:rPr altLang="en-US" dirty="0" sz="2400" lang="en-US"/>
              <a:t> </a:t>
            </a:r>
            <a:r>
              <a:rPr altLang="en-US" dirty="0" sz="2400" lang="en-US"/>
              <a:t>p</a:t>
            </a:r>
            <a:r>
              <a:rPr altLang="en-US" dirty="0" sz="2400" lang="en-US"/>
              <a:t>e</a:t>
            </a:r>
            <a:r>
              <a:rPr altLang="en-US" dirty="0" sz="2400" lang="en-US"/>
              <a:t>r</a:t>
            </a:r>
            <a:r>
              <a:rPr altLang="en-US" dirty="0" sz="2400" lang="en-US"/>
              <a:t>formance </a:t>
            </a:r>
            <a:r>
              <a:rPr altLang="en-US" dirty="0" sz="2400" lang="en-US"/>
              <a:t>level </a:t>
            </a:r>
            <a:r>
              <a:rPr altLang="en-US" dirty="0" sz="2400" lang="en-US"/>
              <a:t>c</a:t>
            </a:r>
            <a:r>
              <a:rPr altLang="en-US" dirty="0" sz="2400" lang="en-US"/>
              <a:t>a</a:t>
            </a:r>
            <a:r>
              <a:rPr altLang="en-US" dirty="0" sz="2400" lang="en-US"/>
              <a:t>l</a:t>
            </a:r>
            <a:r>
              <a:rPr altLang="en-US" dirty="0" sz="2400" lang="en-US"/>
              <a:t>c</a:t>
            </a:r>
            <a:r>
              <a:rPr altLang="en-US" dirty="0" sz="2400" lang="en-US"/>
              <a:t>ulation </a:t>
            </a:r>
            <a:r>
              <a:rPr altLang="en-US" dirty="0" sz="2400" lang="en-US"/>
              <a:t>i</a:t>
            </a:r>
            <a:r>
              <a:rPr altLang="en-US" dirty="0" sz="2400" lang="en-US"/>
              <a:t>n</a:t>
            </a:r>
            <a:r>
              <a:rPr altLang="en-US" dirty="0" sz="2400" lang="en-US"/>
              <a:t> </a:t>
            </a:r>
            <a:r>
              <a:rPr altLang="en-US" dirty="0" sz="2400" lang="en-US"/>
              <a:t>r</a:t>
            </a:r>
            <a:r>
              <a:rPr altLang="en-US" dirty="0" sz="2400" lang="en-US"/>
              <a:t>e</a:t>
            </a:r>
            <a:r>
              <a:rPr altLang="en-US" dirty="0" sz="2400" lang="en-US"/>
              <a:t>q</a:t>
            </a:r>
            <a:r>
              <a:rPr altLang="en-US" dirty="0" sz="2400" lang="en-US"/>
              <a:t>u</a:t>
            </a:r>
            <a:r>
              <a:rPr altLang="en-US" dirty="0" sz="2400" lang="en-US"/>
              <a:t>ired </a:t>
            </a:r>
            <a:r>
              <a:rPr altLang="en-US" dirty="0" sz="2400" lang="en-US"/>
              <a:t>dataset.</a:t>
            </a:r>
            <a:endParaRPr altLang="en-US" lang="zh-CN"/>
          </a:p>
          <a:p>
            <a:pPr indent="0" marL="0">
              <a:buNone/>
            </a:pPr>
            <a:r>
              <a:rPr altLang="en-US" dirty="0" sz="2400" lang="en-IN"/>
              <a:t>✓</a:t>
            </a:r>
            <a:r>
              <a:rPr altLang="en-US" dirty="0" sz="2400" lang="en-US"/>
              <a:t> </a:t>
            </a:r>
            <a:r>
              <a:rPr altLang="en-US" dirty="0" sz="2400" lang="en-US"/>
              <a:t>I</a:t>
            </a:r>
            <a:r>
              <a:rPr altLang="en-US" dirty="0" sz="2400" lang="en-US"/>
              <a:t>n</a:t>
            </a:r>
            <a:r>
              <a:rPr altLang="en-US" dirty="0" sz="2400" lang="en-US"/>
              <a:t> </a:t>
            </a:r>
            <a:r>
              <a:rPr altLang="en-US" dirty="0" sz="2400" lang="en-US"/>
              <a:t>t</a:t>
            </a:r>
            <a:r>
              <a:rPr altLang="en-US" dirty="0" sz="2400" lang="en-US"/>
              <a:t>h</a:t>
            </a:r>
            <a:r>
              <a:rPr altLang="en-US" dirty="0" sz="2400" lang="en-US"/>
              <a:t>e</a:t>
            </a:r>
            <a:r>
              <a:rPr altLang="en-US" dirty="0" sz="2400" lang="en-US"/>
              <a:t> </a:t>
            </a:r>
            <a:r>
              <a:rPr altLang="en-US" dirty="0" sz="2400" lang="en-US"/>
              <a:t>d</a:t>
            </a:r>
            <a:r>
              <a:rPr altLang="en-US" dirty="0" sz="2400" lang="en-US"/>
              <a:t>a</a:t>
            </a:r>
            <a:r>
              <a:rPr altLang="en-US" dirty="0" sz="2400" lang="en-US"/>
              <a:t>t</a:t>
            </a:r>
            <a:r>
              <a:rPr altLang="en-US" dirty="0" sz="2400" lang="en-US"/>
              <a:t>a</a:t>
            </a:r>
            <a:r>
              <a:rPr altLang="en-US" dirty="0" sz="2400" lang="en-US"/>
              <a:t>set </a:t>
            </a:r>
            <a:r>
              <a:rPr altLang="en-US" dirty="0" sz="2400" lang="en-US"/>
              <a:t> </a:t>
            </a:r>
            <a:r>
              <a:rPr altLang="en-US" dirty="0" sz="2400" lang="en-US"/>
              <a:t>s</a:t>
            </a:r>
            <a:r>
              <a:rPr altLang="en-US" dirty="0" sz="2400" lang="en-US"/>
              <a:t>e</a:t>
            </a:r>
            <a:r>
              <a:rPr altLang="en-US" dirty="0" sz="2400" lang="en-US"/>
              <a:t>l</a:t>
            </a:r>
            <a:r>
              <a:rPr altLang="en-US" dirty="0" sz="2400" lang="en-US"/>
              <a:t>e</a:t>
            </a:r>
            <a:r>
              <a:rPr altLang="en-US" dirty="0" sz="2400" lang="en-US"/>
              <a:t>c</a:t>
            </a:r>
            <a:r>
              <a:rPr altLang="en-US" dirty="0" sz="2400" lang="en-US"/>
              <a:t>t</a:t>
            </a:r>
            <a:r>
              <a:rPr altLang="en-US" dirty="0" sz="2400" lang="en-US"/>
              <a:t>i</a:t>
            </a:r>
            <a:r>
              <a:rPr altLang="en-US" dirty="0" sz="2400" lang="en-US"/>
              <a:t>n</a:t>
            </a:r>
            <a:r>
              <a:rPr altLang="en-US" dirty="0" sz="2400" lang="en-US"/>
              <a:t>g </a:t>
            </a:r>
            <a:r>
              <a:rPr altLang="en-US" dirty="0" sz="2400" lang="en-US"/>
              <a:t>t</a:t>
            </a:r>
            <a:r>
              <a:rPr altLang="en-US" dirty="0" sz="2400" lang="en-US"/>
              <a:t>h</a:t>
            </a:r>
            <a:r>
              <a:rPr altLang="en-US" dirty="0" sz="2400" lang="en-US"/>
              <a:t>e</a:t>
            </a:r>
            <a:r>
              <a:rPr altLang="en-US" dirty="0" sz="2400" lang="en-US"/>
              <a:t> </a:t>
            </a:r>
            <a:r>
              <a:rPr altLang="en-US" dirty="0" sz="2400" lang="en-US"/>
              <a:t>r</a:t>
            </a:r>
            <a:r>
              <a:rPr altLang="en-US" dirty="0" sz="2400" lang="en-US"/>
              <a:t>e</a:t>
            </a:r>
            <a:r>
              <a:rPr altLang="en-US" dirty="0" sz="2400" lang="en-US"/>
              <a:t>q</a:t>
            </a:r>
            <a:r>
              <a:rPr altLang="en-US" dirty="0" sz="2400" lang="en-US"/>
              <a:t>u</a:t>
            </a:r>
            <a:r>
              <a:rPr altLang="en-US" dirty="0" sz="2400" lang="en-US"/>
              <a:t>ired </a:t>
            </a:r>
            <a:r>
              <a:rPr altLang="en-US" dirty="0" sz="2400" lang="en-US"/>
              <a:t>f</a:t>
            </a:r>
            <a:r>
              <a:rPr altLang="en-US" dirty="0" sz="2400" lang="en-US"/>
              <a:t>e</a:t>
            </a:r>
            <a:r>
              <a:rPr altLang="en-US" dirty="0" sz="2400" lang="en-US"/>
              <a:t>a</a:t>
            </a:r>
            <a:r>
              <a:rPr altLang="en-US" dirty="0" sz="2400" lang="en-US"/>
              <a:t>tures</a:t>
            </a:r>
            <a:r>
              <a:rPr altLang="en-US" dirty="0" sz="2400" lang="en-US"/>
              <a:t>.</a:t>
            </a:r>
            <a:endParaRPr altLang="en-US" lang="zh-CN"/>
          </a:p>
          <a:p>
            <a:pPr indent="0" marL="0">
              <a:buNone/>
            </a:pPr>
            <a:r>
              <a:rPr altLang="en-US" dirty="0" sz="2400" lang="en-IN"/>
              <a:t>✓</a:t>
            </a:r>
            <a:r>
              <a:rPr altLang="en-US" dirty="0" sz="2400" lang="en-US"/>
              <a:t> </a:t>
            </a:r>
            <a:r>
              <a:rPr altLang="en-US" dirty="0" sz="2400" lang="en-US"/>
              <a:t>C</a:t>
            </a:r>
            <a:r>
              <a:rPr altLang="en-US" dirty="0" sz="2400" lang="en-US"/>
              <a:t>l</a:t>
            </a:r>
            <a:r>
              <a:rPr altLang="en-US" dirty="0" sz="2400" lang="en-US"/>
              <a:t>i</a:t>
            </a:r>
            <a:r>
              <a:rPr altLang="en-US" dirty="0" sz="2400" lang="en-US"/>
              <a:t>c</a:t>
            </a:r>
            <a:r>
              <a:rPr altLang="en-US" dirty="0" sz="2400" lang="en-US"/>
              <a:t>k </a:t>
            </a:r>
            <a:r>
              <a:rPr altLang="en-US" dirty="0" sz="2400" lang="en-US"/>
              <a:t>on </a:t>
            </a:r>
            <a:r>
              <a:rPr altLang="en-US" dirty="0" sz="2400" lang="en-US"/>
              <a:t>I</a:t>
            </a:r>
            <a:r>
              <a:rPr altLang="en-US" dirty="0" sz="2400" lang="en-US"/>
              <a:t>n</a:t>
            </a:r>
            <a:r>
              <a:rPr altLang="en-US" dirty="0" sz="2400" lang="en-US"/>
              <a:t>s</a:t>
            </a:r>
            <a:r>
              <a:rPr altLang="en-US" dirty="0" sz="2400" lang="en-US"/>
              <a:t>e</a:t>
            </a:r>
            <a:r>
              <a:rPr altLang="en-US" dirty="0" sz="2400" lang="en-US"/>
              <a:t>r</a:t>
            </a:r>
            <a:r>
              <a:rPr altLang="en-US" dirty="0" sz="2400" lang="en-US"/>
              <a:t>t </a:t>
            </a:r>
            <a:r>
              <a:rPr altLang="en-US" dirty="0" sz="2400" lang="en-US"/>
              <a:t>o</a:t>
            </a:r>
            <a:r>
              <a:rPr altLang="en-US" dirty="0" sz="2400" lang="en-US"/>
              <a:t>p</a:t>
            </a:r>
            <a:r>
              <a:rPr altLang="en-US" dirty="0" sz="2400" lang="en-US"/>
              <a:t>t</a:t>
            </a:r>
            <a:r>
              <a:rPr altLang="en-US" dirty="0" sz="2400" lang="en-US"/>
              <a:t>i</a:t>
            </a:r>
            <a:r>
              <a:rPr altLang="en-US" dirty="0" sz="2400" lang="en-US"/>
              <a:t>on </a:t>
            </a:r>
            <a:r>
              <a:rPr altLang="en-US" dirty="0" sz="2400" lang="en-US"/>
              <a:t>a</a:t>
            </a:r>
            <a:r>
              <a:rPr altLang="en-US" dirty="0" sz="2400" lang="en-US"/>
              <a:t>n</a:t>
            </a:r>
            <a:r>
              <a:rPr altLang="en-US" dirty="0" sz="2400" lang="en-US"/>
              <a:t>d</a:t>
            </a:r>
            <a:r>
              <a:rPr altLang="en-US" dirty="0" sz="2400" lang="en-US"/>
              <a:t> </a:t>
            </a:r>
            <a:r>
              <a:rPr altLang="en-US" dirty="0" sz="2400" lang="en-US"/>
              <a:t>t</a:t>
            </a:r>
            <a:r>
              <a:rPr altLang="en-US" dirty="0" sz="2400" lang="en-US"/>
              <a:t>h</a:t>
            </a:r>
            <a:r>
              <a:rPr altLang="en-US" dirty="0" sz="2400" lang="en-US"/>
              <a:t>e</a:t>
            </a:r>
            <a:r>
              <a:rPr altLang="en-US" dirty="0" sz="2400" lang="en-US"/>
              <a:t> </a:t>
            </a:r>
            <a:r>
              <a:rPr altLang="en-US" dirty="0" sz="2400" lang="en-US"/>
              <a:t>c</a:t>
            </a:r>
            <a:r>
              <a:rPr altLang="en-US" dirty="0" sz="2400" lang="en-US"/>
              <a:t>l</a:t>
            </a:r>
            <a:r>
              <a:rPr altLang="en-US" dirty="0" sz="2400" lang="en-US"/>
              <a:t>i</a:t>
            </a:r>
            <a:r>
              <a:rPr altLang="en-US" dirty="0" sz="2400" lang="en-US"/>
              <a:t>c</a:t>
            </a:r>
            <a:r>
              <a:rPr altLang="en-US" dirty="0" sz="2400" lang="en-US"/>
              <a:t>k </a:t>
            </a:r>
            <a:r>
              <a:rPr altLang="en-US" dirty="0" sz="2400" lang="en-US"/>
              <a:t>p</a:t>
            </a:r>
            <a:r>
              <a:rPr altLang="en-US" dirty="0" sz="2400" lang="en-US"/>
              <a:t>i</a:t>
            </a:r>
            <a:r>
              <a:rPr altLang="en-US" dirty="0" sz="2400" lang="en-US"/>
              <a:t>v</a:t>
            </a:r>
            <a:r>
              <a:rPr altLang="en-US" dirty="0" sz="2400" lang="en-US"/>
              <a:t>o</a:t>
            </a:r>
            <a:r>
              <a:rPr altLang="en-US" dirty="0" sz="2400" lang="en-US"/>
              <a:t>t </a:t>
            </a:r>
            <a:r>
              <a:rPr altLang="en-US" dirty="0" sz="2400" lang="en-US"/>
              <a:t>table</a:t>
            </a:r>
            <a:r>
              <a:rPr altLang="en-US" dirty="0" sz="2400" lang="en-US"/>
              <a:t>.</a:t>
            </a:r>
            <a:endParaRPr altLang="en-US" lang="zh-CN"/>
          </a:p>
          <a:p>
            <a:pPr indent="0" marL="0">
              <a:buNone/>
            </a:pPr>
            <a:r>
              <a:rPr altLang="en-US" dirty="0" sz="2400" lang="en-IN"/>
              <a:t>✓</a:t>
            </a:r>
            <a:r>
              <a:rPr altLang="en-US" dirty="0" sz="2400" lang="en-US"/>
              <a:t> </a:t>
            </a:r>
            <a:r>
              <a:rPr altLang="en-US" dirty="0" sz="2400" lang="en-US"/>
              <a:t>w</a:t>
            </a:r>
            <a:r>
              <a:rPr altLang="en-US" dirty="0" sz="2400" lang="en-US"/>
              <a:t>h</a:t>
            </a:r>
            <a:r>
              <a:rPr altLang="en-US" dirty="0" sz="2400" lang="en-US"/>
              <a:t>e</a:t>
            </a:r>
            <a:r>
              <a:rPr altLang="en-US" dirty="0" sz="2400" lang="en-US"/>
              <a:t>n</a:t>
            </a:r>
            <a:r>
              <a:rPr altLang="en-US" dirty="0" sz="2400" lang="en-US"/>
              <a:t> </a:t>
            </a:r>
            <a:r>
              <a:rPr altLang="en-US" dirty="0" sz="2400" lang="en-US"/>
              <a:t>p</a:t>
            </a:r>
            <a:r>
              <a:rPr altLang="en-US" dirty="0" sz="2400" lang="en-US"/>
              <a:t>i</a:t>
            </a:r>
            <a:r>
              <a:rPr altLang="en-US" dirty="0" sz="2400" lang="en-US"/>
              <a:t>v</a:t>
            </a:r>
            <a:r>
              <a:rPr altLang="en-US" dirty="0" sz="2400" lang="en-US"/>
              <a:t>ot </a:t>
            </a:r>
            <a:r>
              <a:rPr altLang="en-US" dirty="0" sz="2400" lang="en-US"/>
              <a:t>table </a:t>
            </a:r>
            <a:r>
              <a:rPr altLang="en-US" dirty="0" sz="2400" lang="en-US"/>
              <a:t>f</a:t>
            </a:r>
            <a:r>
              <a:rPr altLang="en-US" dirty="0" sz="2400" lang="en-US"/>
              <a:t>i</a:t>
            </a:r>
            <a:r>
              <a:rPr altLang="en-US" dirty="0" sz="2400" lang="en-US"/>
              <a:t>e</a:t>
            </a:r>
            <a:r>
              <a:rPr altLang="en-US" dirty="0" sz="2400" lang="en-US"/>
              <a:t>l</a:t>
            </a:r>
            <a:r>
              <a:rPr altLang="en-US" dirty="0" sz="2400" lang="en-US"/>
              <a:t>d </a:t>
            </a:r>
            <a:r>
              <a:rPr altLang="en-US" dirty="0" sz="2400" lang="en-US"/>
              <a:t>i</a:t>
            </a:r>
            <a:r>
              <a:rPr altLang="en-US" dirty="0" sz="2400" lang="en-US"/>
              <a:t>s</a:t>
            </a:r>
            <a:r>
              <a:rPr altLang="en-US" dirty="0" sz="2400" lang="en-US"/>
              <a:t> </a:t>
            </a:r>
            <a:r>
              <a:rPr altLang="en-US" dirty="0" sz="2400" lang="en-US"/>
              <a:t>o</a:t>
            </a:r>
            <a:r>
              <a:rPr altLang="en-US" dirty="0" sz="2400" lang="en-US"/>
              <a:t>p</a:t>
            </a:r>
            <a:r>
              <a:rPr altLang="en-US" dirty="0" sz="2400" lang="en-US"/>
              <a:t>en </a:t>
            </a:r>
            <a:r>
              <a:rPr altLang="en-US" dirty="0" sz="2400" lang="en-US"/>
              <a:t>a</a:t>
            </a:r>
            <a:r>
              <a:rPr altLang="en-US" dirty="0" sz="2400" lang="en-US"/>
              <a:t>n</a:t>
            </a:r>
            <a:r>
              <a:rPr altLang="en-US" dirty="0" sz="2400" lang="en-US"/>
              <a:t>d</a:t>
            </a:r>
            <a:r>
              <a:rPr altLang="en-US" dirty="0" sz="2400" lang="en-US"/>
              <a:t> </a:t>
            </a:r>
            <a:r>
              <a:rPr altLang="en-US" dirty="0" sz="2400" lang="en-US"/>
              <a:t>t</a:t>
            </a:r>
            <a:r>
              <a:rPr altLang="en-US" dirty="0" sz="2400" lang="en-US"/>
              <a:t>h</a:t>
            </a:r>
            <a:r>
              <a:rPr altLang="en-US" dirty="0" sz="2400" lang="en-US"/>
              <a:t>e</a:t>
            </a:r>
            <a:r>
              <a:rPr altLang="en-US" dirty="0" sz="2400" lang="en-US"/>
              <a:t> </a:t>
            </a:r>
            <a:r>
              <a:rPr altLang="en-US" dirty="0" sz="2400" lang="en-US"/>
              <a:t>s</a:t>
            </a:r>
            <a:r>
              <a:rPr altLang="en-US" dirty="0" sz="2400" lang="en-US"/>
              <a:t>e</a:t>
            </a:r>
            <a:r>
              <a:rPr altLang="en-US" dirty="0" sz="2400" lang="en-US"/>
              <a:t>l</a:t>
            </a:r>
            <a:r>
              <a:rPr altLang="en-US" dirty="0" sz="2400" lang="en-US"/>
              <a:t>e</a:t>
            </a:r>
            <a:r>
              <a:rPr altLang="en-US" dirty="0" sz="2400" lang="en-US"/>
              <a:t>c</a:t>
            </a:r>
            <a:r>
              <a:rPr altLang="en-US" dirty="0" sz="2400" lang="en-US"/>
              <a:t>t</a:t>
            </a:r>
            <a:r>
              <a:rPr altLang="en-US" dirty="0" sz="2400" lang="en-US"/>
              <a:t> </a:t>
            </a:r>
            <a:r>
              <a:rPr altLang="en-US" dirty="0" sz="2400" lang="en-US"/>
              <a:t>t</a:t>
            </a:r>
            <a:r>
              <a:rPr altLang="en-US" dirty="0" sz="2400" lang="en-US"/>
              <a:t>h</a:t>
            </a:r>
            <a:r>
              <a:rPr altLang="en-US" dirty="0" sz="2400" lang="en-US"/>
              <a:t>e</a:t>
            </a:r>
            <a:r>
              <a:rPr altLang="en-US" dirty="0" sz="2400" lang="en-US"/>
              <a:t> </a:t>
            </a:r>
            <a:r>
              <a:rPr altLang="en-US" dirty="0" sz="2400" lang="en-US"/>
              <a:t>f</a:t>
            </a:r>
            <a:r>
              <a:rPr altLang="en-US" dirty="0" sz="2400" lang="en-US"/>
              <a:t>e</a:t>
            </a:r>
            <a:r>
              <a:rPr altLang="en-US" dirty="0" sz="2400" lang="en-US"/>
              <a:t>a</a:t>
            </a:r>
            <a:r>
              <a:rPr altLang="en-US" dirty="0" sz="2400" lang="en-US"/>
              <a:t>ture</a:t>
            </a:r>
            <a:r>
              <a:rPr altLang="en-US" dirty="0" sz="2400" lang="en-US"/>
              <a:t> </a:t>
            </a:r>
            <a:r>
              <a:rPr altLang="en-US" dirty="0" sz="2400" lang="en-US"/>
              <a:t>t</a:t>
            </a:r>
            <a:r>
              <a:rPr altLang="en-US" dirty="0" sz="2400" lang="en-US"/>
              <a:t>o</a:t>
            </a:r>
            <a:r>
              <a:rPr altLang="en-US" dirty="0" sz="2400" lang="en-US"/>
              <a:t> </a:t>
            </a:r>
            <a:r>
              <a:rPr altLang="en-US" dirty="0" sz="2400" lang="en-US"/>
              <a:t>w</a:t>
            </a:r>
            <a:r>
              <a:rPr altLang="en-US" dirty="0" sz="2400" lang="en-US"/>
              <a:t>h</a:t>
            </a:r>
            <a:r>
              <a:rPr altLang="en-US" dirty="0" sz="2400" lang="en-US"/>
              <a:t>i</a:t>
            </a:r>
            <a:r>
              <a:rPr altLang="en-US" dirty="0" sz="2400" lang="en-US"/>
              <a:t>ch </a:t>
            </a:r>
            <a:r>
              <a:rPr altLang="en-US" dirty="0" sz="2400" lang="en-US"/>
              <a:t>a</a:t>
            </a:r>
            <a:r>
              <a:rPr altLang="en-US" dirty="0" sz="2400" lang="en-US"/>
              <a:t>n</a:t>
            </a:r>
            <a:r>
              <a:rPr altLang="en-US" dirty="0" sz="2400" lang="en-US"/>
              <a:t>a</a:t>
            </a:r>
            <a:r>
              <a:rPr altLang="en-US" dirty="0" sz="2400" lang="en-US"/>
              <a:t>l</a:t>
            </a:r>
            <a:r>
              <a:rPr altLang="en-US" dirty="0" sz="2400" lang="en-US"/>
              <a:t>ysis</a:t>
            </a:r>
            <a:r>
              <a:rPr altLang="en-US" dirty="0" sz="2400" lang="en-US"/>
              <a:t> </a:t>
            </a:r>
            <a:r>
              <a:rPr altLang="en-US" dirty="0" sz="2400" lang="en-US"/>
              <a:t>d</a:t>
            </a:r>
            <a:r>
              <a:rPr altLang="en-US" dirty="0" sz="2400" lang="en-US"/>
              <a:t>a</a:t>
            </a:r>
            <a:r>
              <a:rPr altLang="en-US" dirty="0" sz="2400" lang="en-US"/>
              <a:t>ta</a:t>
            </a:r>
            <a:r>
              <a:rPr altLang="en-US" dirty="0" sz="2400" lang="en-US"/>
              <a:t>.</a:t>
            </a:r>
            <a:endParaRPr altLang="en-US" lang="zh-CN"/>
          </a:p>
          <a:p>
            <a:pPr indent="0" marL="0">
              <a:buNone/>
            </a:pPr>
            <a:r>
              <a:rPr altLang="en-US" dirty="0" sz="2400" lang="en-IN" err="1"/>
              <a:t>✓</a:t>
            </a:r>
            <a:r>
              <a:rPr dirty="0" sz="2400" lang="en-US" err="1"/>
              <a:t>Summarising</a:t>
            </a:r>
            <a:r>
              <a:rPr dirty="0" sz="2400" lang="en-US"/>
              <a:t> the dat</a:t>
            </a:r>
            <a:r>
              <a:rPr dirty="0" sz="2400" lang="en-US"/>
              <a:t>a</a:t>
            </a:r>
            <a:r>
              <a:rPr dirty="0" sz="2400" lang="en-US"/>
              <a:t>.</a:t>
            </a:r>
            <a:endParaRPr altLang="en-US" lang="zh-CN"/>
          </a:p>
          <a:p>
            <a:pPr indent="0" marL="0">
              <a:buNone/>
            </a:pPr>
            <a:r>
              <a:rPr altLang="en-US" dirty="0" sz="2400" lang="en-IN"/>
              <a:t>✓</a:t>
            </a:r>
            <a:r>
              <a:rPr dirty="0" sz="2400" lang="en-US"/>
              <a:t>Getting the results from the data aft</a:t>
            </a:r>
            <a:r>
              <a:rPr dirty="0" sz="2400" lang="en-US"/>
              <a:t>e</a:t>
            </a:r>
            <a:r>
              <a:rPr dirty="0" sz="2400" lang="en-US"/>
              <a:t>r</a:t>
            </a:r>
            <a:r>
              <a:rPr dirty="0" sz="2400" lang="en-US"/>
              <a:t> </a:t>
            </a:r>
            <a:r>
              <a:rPr dirty="0" sz="2400" lang="en-US"/>
              <a:t>a</a:t>
            </a:r>
            <a:r>
              <a:rPr dirty="0" sz="2400" lang="en-US"/>
              <a:t>g</a:t>
            </a:r>
            <a:r>
              <a:rPr dirty="0" sz="2400" lang="en-US"/>
              <a:t>r</a:t>
            </a:r>
            <a:r>
              <a:rPr dirty="0" sz="2400" lang="en-US"/>
              <a:t>eement</a:t>
            </a:r>
            <a:r>
              <a:rPr dirty="0" sz="2400" lang="en-US"/>
              <a:t>.</a:t>
            </a:r>
            <a:endParaRPr altLang="en-US" lang="zh-CN"/>
          </a:p>
          <a:p>
            <a:pPr indent="0" marL="0">
              <a:buNone/>
            </a:pPr>
            <a:r>
              <a:rPr altLang="en-US" dirty="0" sz="2400" lang="en-US"/>
              <a:t> </a:t>
            </a:r>
            <a:r>
              <a:rPr altLang="en-US" dirty="0" sz="2400" lang="en-US"/>
              <a:t> </a:t>
            </a:r>
            <a:r>
              <a:rPr altLang="en-US" dirty="0" sz="2400" lang="en-US"/>
              <a:t> </a:t>
            </a:r>
            <a:r>
              <a:rPr altLang="en-US" dirty="0" sz="2400" lang="en-US"/>
              <a:t> </a:t>
            </a:r>
            <a:r>
              <a:rPr altLang="en-US" dirty="0" sz="2400" lang="en-US"/>
              <a:t>1</a:t>
            </a:r>
            <a:r>
              <a:rPr altLang="en-US" dirty="0" sz="2400" lang="en-US"/>
              <a:t>.</a:t>
            </a:r>
            <a:r>
              <a:rPr altLang="en-US" dirty="0" sz="2400" lang="en-US"/>
              <a:t> </a:t>
            </a:r>
            <a:r>
              <a:rPr altLang="en-US" dirty="0" sz="2400" lang="en-US"/>
              <a:t>D</a:t>
            </a:r>
            <a:r>
              <a:rPr altLang="en-US" dirty="0" sz="2400" lang="en-US"/>
              <a:t>a</a:t>
            </a:r>
            <a:r>
              <a:rPr altLang="en-US" dirty="0" sz="2400" lang="en-US"/>
              <a:t>t</a:t>
            </a:r>
            <a:r>
              <a:rPr altLang="en-US" dirty="0" sz="2400" lang="en-US"/>
              <a:t>a</a:t>
            </a:r>
            <a:r>
              <a:rPr altLang="en-US" dirty="0" sz="2400" lang="en-US"/>
              <a:t> </a:t>
            </a:r>
            <a:r>
              <a:rPr altLang="en-US" dirty="0" sz="2400" lang="en-US"/>
              <a:t>v</a:t>
            </a:r>
            <a:r>
              <a:rPr altLang="en-US" dirty="0" sz="2400" lang="en-US"/>
              <a:t>i</a:t>
            </a:r>
            <a:r>
              <a:rPr altLang="en-US" dirty="0" sz="2400" lang="en-US"/>
              <a:t>sualization </a:t>
            </a:r>
            <a:r>
              <a:rPr altLang="en-US" dirty="0" sz="2400" lang="en-US"/>
              <a:t>f</a:t>
            </a:r>
            <a:r>
              <a:rPr altLang="en-US" dirty="0" sz="2400" lang="en-US"/>
              <a:t>o</a:t>
            </a:r>
            <a:r>
              <a:rPr altLang="en-US" dirty="0" sz="2400" lang="en-US"/>
              <a:t>r</a:t>
            </a:r>
            <a:r>
              <a:rPr altLang="en-US" dirty="0" sz="2400" lang="en-US"/>
              <a:t> </a:t>
            </a:r>
            <a:r>
              <a:rPr altLang="en-US" dirty="0" sz="2400" lang="en-US"/>
              <a:t>g</a:t>
            </a:r>
            <a:r>
              <a:rPr altLang="en-US" dirty="0" sz="2400" lang="en-US"/>
              <a:t>r</a:t>
            </a:r>
            <a:r>
              <a:rPr altLang="en-US" dirty="0" sz="2400" lang="en-US"/>
              <a:t>a</a:t>
            </a:r>
            <a:r>
              <a:rPr altLang="en-US" dirty="0" sz="2400" lang="en-US"/>
              <a:t>p</a:t>
            </a:r>
            <a:r>
              <a:rPr altLang="en-US" dirty="0" sz="2400" lang="en-US"/>
              <a:t>h </a:t>
            </a:r>
            <a:endParaRPr altLang="en-US" lang="zh-CN"/>
          </a:p>
          <a:p>
            <a:pPr indent="0" marL="0">
              <a:buNone/>
            </a:pPr>
            <a:r>
              <a:rPr altLang="en-US" dirty="0" sz="2400" lang="en-US"/>
              <a:t> </a:t>
            </a:r>
            <a:r>
              <a:rPr altLang="en-US" dirty="0" sz="2400" lang="en-US"/>
              <a:t> </a:t>
            </a:r>
            <a:r>
              <a:rPr altLang="en-US" dirty="0" sz="2400" lang="en-US"/>
              <a:t> </a:t>
            </a:r>
            <a:r>
              <a:rPr altLang="en-US" dirty="0" sz="2400" lang="en-US"/>
              <a:t> </a:t>
            </a:r>
            <a:r>
              <a:rPr altLang="en-US" dirty="0" sz="2400" lang="en-US"/>
              <a:t>2</a:t>
            </a:r>
            <a:r>
              <a:rPr altLang="en-US" dirty="0" sz="2400" lang="en-US"/>
              <a:t>.</a:t>
            </a:r>
            <a:r>
              <a:rPr altLang="en-US" dirty="0" sz="2400" lang="en-US"/>
              <a:t> </a:t>
            </a:r>
            <a:r>
              <a:rPr altLang="en-US" dirty="0" sz="2400" lang="en-US"/>
              <a:t>R</a:t>
            </a:r>
            <a:r>
              <a:rPr altLang="en-US" dirty="0" sz="2400" lang="en-US"/>
              <a:t>e</a:t>
            </a:r>
            <a:r>
              <a:rPr altLang="en-US" dirty="0" sz="2400" lang="en-US"/>
              <a:t>c</a:t>
            </a:r>
            <a:r>
              <a:rPr altLang="en-US" dirty="0" sz="2400" lang="en-US"/>
              <a:t>o</a:t>
            </a:r>
            <a:r>
              <a:rPr altLang="en-US" dirty="0" sz="2400" lang="en-US"/>
              <a:t>m</a:t>
            </a:r>
            <a:r>
              <a:rPr altLang="en-US" dirty="0" sz="2400" lang="en-US"/>
              <a:t>m</a:t>
            </a:r>
            <a:r>
              <a:rPr altLang="en-US" dirty="0" sz="2400" lang="en-US"/>
              <a:t>ended </a:t>
            </a:r>
            <a:r>
              <a:rPr altLang="en-US" dirty="0" sz="2400" lang="en-US"/>
              <a:t>c</a:t>
            </a:r>
            <a:r>
              <a:rPr altLang="en-US" dirty="0" sz="2400" lang="en-US"/>
              <a:t>h</a:t>
            </a:r>
            <a:r>
              <a:rPr altLang="en-US" dirty="0" sz="2400" lang="en-US"/>
              <a:t>a</a:t>
            </a:r>
            <a:r>
              <a:rPr altLang="en-US" dirty="0" sz="2400" lang="en-US"/>
              <a:t>r</a:t>
            </a:r>
            <a:r>
              <a:rPr altLang="en-US" dirty="0" sz="2400" lang="en-US"/>
              <a:t>t</a:t>
            </a:r>
            <a:r>
              <a:rPr altLang="en-US" dirty="0" sz="2400" lang="en-US"/>
              <a:t>s</a:t>
            </a:r>
            <a:r>
              <a:rPr altLang="en-US" dirty="0" sz="2400" lang="en-US"/>
              <a:t> </a:t>
            </a:r>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7"/>
          <p:cNvSpPr txBox="1">
            <a:spLocks noGrp="1"/>
          </p:cNvSpPr>
          <p:nvPr>
            <p:ph type="title"/>
          </p:nvPr>
        </p:nvSpPr>
        <p:spPr>
          <a:xfrm>
            <a:off x="82663" y="958213"/>
            <a:ext cx="4319464" cy="737236"/>
          </a:xfrm>
          <a:prstGeom prst="rect"/>
          <a:noFill/>
        </p:spPr>
        <p:txBody>
          <a:bodyPr bIns="0" lIns="0" rIns="0" rtlCol="0" tIns="13335" vert="horz" wrap="square">
            <a:spAutoFit/>
          </a:bodyPr>
          <a:p>
            <a:pPr marL="12700">
              <a:lnSpc>
                <a:spcPct val="100000"/>
              </a:lnSpc>
              <a:spcBef>
                <a:spcPts val="105"/>
              </a:spcBef>
            </a:pPr>
            <a:r>
              <a:rPr b="1" dirty="0"/>
              <a:t>R</a:t>
            </a:r>
            <a:r>
              <a:rPr b="1" dirty="0" spc="-40"/>
              <a:t>E</a:t>
            </a:r>
            <a:r>
              <a:rPr b="1" dirty="0" spc="15"/>
              <a:t>S</a:t>
            </a:r>
            <a:r>
              <a:rPr b="1" dirty="0" spc="-30"/>
              <a:t>U</a:t>
            </a:r>
            <a:r>
              <a:rPr b="1" dirty="0" spc="-405"/>
              <a:t>L</a:t>
            </a:r>
            <a:r>
              <a:rPr b="1" dirty="0"/>
              <a:t>T</a:t>
            </a:r>
            <a:r>
              <a:rPr b="1" dirty="0" lang="en-US"/>
              <a:t>S</a:t>
            </a:r>
            <a:r>
              <a:rPr b="1" dirty="0" lang="en-US"/>
              <a:t>:</a:t>
            </a:r>
            <a:endParaRPr b="1" dirty="0"/>
          </a:p>
        </p:txBody>
      </p:sp>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5" name="Graphic 12"/>
          <p:cNvPicPr>
            <a:picLocks noChangeAspect="1"/>
          </p:cNvPicPr>
          <p:nvPr/>
        </p:nvPicPr>
        <p:blipFill>
          <a:blip xmlns:r="http://schemas.openxmlformats.org/officeDocument/2006/relationships" r:embed="rId2"/>
          <a:stretch>
            <a:fillRect/>
          </a:stretch>
        </p:blipFill>
        <p:spPr>
          <a:xfrm>
            <a:off x="2518701" y="2187603"/>
            <a:ext cx="5997350" cy="340357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aphicFrame>
        <p:nvGraphicFramePr>
          <p:cNvPr id="4194304" name="图表 1"/>
          <p:cNvGraphicFramePr>
            <a:graphicFrameLocks/>
          </p:cNvGraphicFramePr>
          <p:nvPr/>
        </p:nvGraphicFramePr>
        <p:xfrm>
          <a:off x="1206604" y="1542527"/>
          <a:ext cx="8072258" cy="4334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3" name=""/>
          <p:cNvSpPr>
            <a:spLocks noGrp="1"/>
          </p:cNvSpPr>
          <p:nvPr>
            <p:ph type="ctrTitle"/>
          </p:nvPr>
        </p:nvSpPr>
        <p:spPr>
          <a:xfrm>
            <a:off x="2376254" y="1119652"/>
            <a:ext cx="5085894" cy="482600"/>
          </a:xfrm>
        </p:spPr>
        <p:txBody>
          <a:bodyPr/>
          <a:p>
            <a:r>
              <a:rPr lang="en-US"/>
              <a:t>P</a:t>
            </a:r>
            <a:r>
              <a:rPr lang="en-US"/>
              <a:t>e</a:t>
            </a:r>
            <a:r>
              <a:rPr lang="en-US"/>
              <a:t>rformance </a:t>
            </a:r>
            <a:r>
              <a:rPr lang="en-US"/>
              <a:t>Rating </a:t>
            </a:r>
            <a:endParaRPr lang="en-IN"/>
          </a:p>
        </p:txBody>
      </p:sp>
      <p:graphicFrame>
        <p:nvGraphicFramePr>
          <p:cNvPr id="4194305" name="图表 1"/>
          <p:cNvGraphicFramePr>
            <a:graphicFrameLocks/>
          </p:cNvGraphicFramePr>
          <p:nvPr/>
        </p:nvGraphicFramePr>
        <p:xfrm>
          <a:off x="2587912" y="2240127"/>
          <a:ext cx="6463562" cy="408395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7"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2"/>
          <p:cNvSpPr txBox="1"/>
          <p:nvPr/>
        </p:nvSpPr>
        <p:spPr>
          <a:xfrm>
            <a:off x="762000" y="2362200"/>
            <a:ext cx="8534400" cy="2936240"/>
          </a:xfrm>
          <a:prstGeom prst="rect"/>
          <a:noFill/>
        </p:spPr>
        <p:txBody>
          <a:bodyPr rtlCol="0" wrap="square">
            <a:spAutoFit/>
          </a:bodyPr>
          <a:p>
            <a:r>
              <a:rPr dirty="0" sz="2400" lang="en-US"/>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r>
              <a:rPr dirty="0" sz="2400" lang="en-US"/>
              <a:t> </a:t>
            </a:r>
            <a:r>
              <a:rPr dirty="0" sz="2400" lang="en-US"/>
              <a:t>T</a:t>
            </a:r>
            <a:r>
              <a:rPr dirty="0" sz="2400" lang="en-US"/>
              <a:t>h</a:t>
            </a:r>
            <a:r>
              <a:rPr dirty="0" sz="2400" lang="en-US"/>
              <a:t>e</a:t>
            </a:r>
            <a:r>
              <a:rPr dirty="0" sz="2400" lang="en-US"/>
              <a:t> </a:t>
            </a:r>
            <a:r>
              <a:rPr dirty="0" sz="2400" lang="en-US"/>
              <a:t>m</a:t>
            </a:r>
            <a:r>
              <a:rPr dirty="0" sz="2400" lang="en-US"/>
              <a:t>o</a:t>
            </a:r>
            <a:r>
              <a:rPr dirty="0" sz="2400" lang="en-US"/>
              <a:t>s</a:t>
            </a:r>
            <a:r>
              <a:rPr dirty="0" sz="2400" lang="en-US"/>
              <a:t>t</a:t>
            </a:r>
            <a:r>
              <a:rPr dirty="0" sz="2400" lang="en-US"/>
              <a:t> </a:t>
            </a:r>
            <a:r>
              <a:rPr dirty="0" sz="2400" lang="en-US"/>
              <a:t>o</a:t>
            </a:r>
            <a:r>
              <a:rPr dirty="0" sz="2400" lang="en-US"/>
              <a:t>f</a:t>
            </a:r>
            <a:r>
              <a:rPr dirty="0" sz="2400" lang="en-US"/>
              <a:t> </a:t>
            </a:r>
            <a:r>
              <a:rPr dirty="0" sz="2400" lang="en-US"/>
              <a:t>e</a:t>
            </a:r>
            <a:r>
              <a:rPr dirty="0" sz="2400" lang="en-US"/>
              <a:t>m</a:t>
            </a:r>
            <a:r>
              <a:rPr dirty="0" sz="2400" lang="en-US"/>
              <a:t>p</a:t>
            </a:r>
            <a:r>
              <a:rPr dirty="0" sz="2400" lang="en-US"/>
              <a:t>loyee </a:t>
            </a:r>
            <a:r>
              <a:rPr dirty="0" sz="2400" lang="en-US"/>
              <a:t>a</a:t>
            </a:r>
            <a:r>
              <a:rPr dirty="0" sz="2400" lang="en-US"/>
              <a:t>r</a:t>
            </a:r>
            <a:r>
              <a:rPr dirty="0" sz="2400" lang="en-US"/>
              <a:t>e</a:t>
            </a:r>
            <a:r>
              <a:rPr dirty="0" sz="2400" lang="en-US"/>
              <a:t> </a:t>
            </a:r>
            <a:r>
              <a:rPr dirty="0" sz="2400" lang="en-US"/>
              <a:t>performed </a:t>
            </a:r>
            <a:r>
              <a:rPr dirty="0" sz="2400" lang="en-US"/>
              <a:t>i</a:t>
            </a:r>
            <a:r>
              <a:rPr dirty="0" sz="2400" lang="en-US"/>
              <a:t>n</a:t>
            </a:r>
            <a:r>
              <a:rPr dirty="0" sz="2400" lang="en-US"/>
              <a:t> </a:t>
            </a:r>
            <a:r>
              <a:rPr dirty="0" sz="2400" lang="en-US"/>
              <a:t>m</a:t>
            </a:r>
            <a:r>
              <a:rPr dirty="0" sz="2400" lang="en-US"/>
              <a:t>e</a:t>
            </a:r>
            <a:r>
              <a:rPr dirty="0" sz="2400" lang="en-US"/>
              <a:t>d</a:t>
            </a:r>
            <a:r>
              <a:rPr dirty="0" sz="2400" lang="en-US"/>
              <a:t>i</a:t>
            </a:r>
            <a:r>
              <a:rPr dirty="0" sz="2400" lang="en-US"/>
              <a:t>u</a:t>
            </a:r>
            <a:r>
              <a:rPr dirty="0" sz="2400" lang="en-US"/>
              <a:t>m</a:t>
            </a:r>
            <a:r>
              <a:rPr dirty="0" sz="2400" lang="en-US"/>
              <a:t> </a:t>
            </a:r>
            <a:r>
              <a:rPr dirty="0" sz="2400" lang="en-US"/>
              <a:t>r</a:t>
            </a:r>
            <a:r>
              <a:rPr dirty="0" sz="2400" lang="en-US"/>
              <a:t>a</a:t>
            </a:r>
            <a:r>
              <a:rPr dirty="0" sz="2400" lang="en-US"/>
              <a:t>t</a:t>
            </a:r>
            <a:r>
              <a:rPr dirty="0" sz="2400" lang="en-US"/>
              <a:t>i</a:t>
            </a:r>
            <a:r>
              <a:rPr dirty="0" sz="2400" lang="en-US"/>
              <a:t>n</a:t>
            </a:r>
            <a:r>
              <a:rPr dirty="0" sz="2400" lang="en-US"/>
              <a:t>g </a:t>
            </a:r>
            <a:r>
              <a:rPr dirty="0" sz="2400" lang="en-US"/>
              <a:t>a</a:t>
            </a:r>
            <a:r>
              <a:rPr dirty="0" sz="2400" lang="en-US"/>
              <a:t>n</a:t>
            </a:r>
            <a:r>
              <a:rPr dirty="0" sz="2400" lang="en-US"/>
              <a:t>d</a:t>
            </a:r>
            <a:r>
              <a:rPr dirty="0" sz="2400" lang="en-US"/>
              <a:t> </a:t>
            </a:r>
            <a:r>
              <a:rPr dirty="0" sz="2400" lang="en-US"/>
              <a:t>s</a:t>
            </a:r>
            <a:r>
              <a:rPr dirty="0" sz="2400" lang="en-US"/>
              <a:t>o</a:t>
            </a:r>
            <a:r>
              <a:rPr dirty="0" sz="2400" lang="en-US"/>
              <a:t> </a:t>
            </a:r>
            <a:r>
              <a:rPr dirty="0" sz="2400" lang="en-US"/>
              <a:t>t</a:t>
            </a:r>
            <a:r>
              <a:rPr dirty="0" sz="2400" lang="en-US"/>
              <a:t>o</a:t>
            </a:r>
            <a:r>
              <a:rPr dirty="0" sz="2400" lang="en-US"/>
              <a:t> </a:t>
            </a:r>
            <a:r>
              <a:rPr dirty="0" sz="2400" lang="en-US"/>
              <a:t>m</a:t>
            </a:r>
            <a:r>
              <a:rPr dirty="0" sz="2400" lang="en-US"/>
              <a:t>o</a:t>
            </a:r>
            <a:r>
              <a:rPr dirty="0" sz="2400" lang="en-US"/>
              <a:t>t</a:t>
            </a:r>
            <a:r>
              <a:rPr dirty="0" sz="2400" lang="en-US"/>
              <a:t>i</a:t>
            </a:r>
            <a:r>
              <a:rPr dirty="0" sz="2400" lang="en-US"/>
              <a:t>vate </a:t>
            </a:r>
            <a:r>
              <a:rPr dirty="0" sz="2400" lang="en-US"/>
              <a:t>t</a:t>
            </a:r>
            <a:r>
              <a:rPr dirty="0" sz="2400" lang="en-US"/>
              <a:t>h</a:t>
            </a:r>
            <a:r>
              <a:rPr dirty="0" sz="2400" lang="en-US"/>
              <a:t>e</a:t>
            </a:r>
            <a:r>
              <a:rPr dirty="0" sz="2400" lang="en-US"/>
              <a:t> </a:t>
            </a:r>
            <a:r>
              <a:rPr dirty="0" sz="2400" lang="en-US"/>
              <a:t>medium </a:t>
            </a:r>
            <a:r>
              <a:rPr dirty="0" sz="2400" lang="en-US"/>
              <a:t>w</a:t>
            </a:r>
            <a:r>
              <a:rPr dirty="0" sz="2400" lang="en-US"/>
              <a:t>o</a:t>
            </a:r>
            <a:r>
              <a:rPr dirty="0" sz="2400" lang="en-US"/>
              <a:t>r</a:t>
            </a:r>
            <a:r>
              <a:rPr dirty="0" sz="2400" lang="en-US"/>
              <a:t>k</a:t>
            </a:r>
            <a:r>
              <a:rPr dirty="0" sz="2400" lang="en-US"/>
              <a:t>e</a:t>
            </a:r>
            <a:r>
              <a:rPr dirty="0" sz="2400" lang="en-US"/>
              <a:t>r</a:t>
            </a:r>
            <a:r>
              <a:rPr dirty="0" sz="2400" lang="en-US"/>
              <a:t>s</a:t>
            </a:r>
            <a:r>
              <a:rPr dirty="0" sz="2400" lang="en-US"/>
              <a:t>.</a:t>
            </a:r>
            <a:r>
              <a:rPr dirty="0" sz="2400" lang="en-US"/>
              <a:t> </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6" name=""/>
        <p:cNvGrpSpPr/>
        <p:nvPr/>
      </p:nvGrpSpPr>
      <p:grpSpPr>
        <a:xfrm>
          <a:off x="0" y="0"/>
          <a:ext cx="0" cy="0"/>
          <a:chOff x="0" y="0"/>
          <a:chExt cx="0" cy="0"/>
        </a:xfrm>
      </p:grpSpPr>
      <p:sp>
        <p:nvSpPr>
          <p:cNvPr id="104864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8"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2" name="TextBox 22"/>
          <p:cNvSpPr txBox="1"/>
          <p:nvPr/>
        </p:nvSpPr>
        <p:spPr>
          <a:xfrm>
            <a:off x="449046" y="2123271"/>
            <a:ext cx="96729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9" name=""/>
        <p:cNvGrpSpPr/>
        <p:nvPr/>
      </p:nvGrpSpPr>
      <p:grpSpPr>
        <a:xfrm>
          <a:off x="0" y="0"/>
          <a:ext cx="0" cy="0"/>
          <a:chOff x="0" y="0"/>
          <a:chExt cx="0" cy="0"/>
        </a:xfrm>
      </p:grpSpPr>
      <p:sp>
        <p:nvSpPr>
          <p:cNvPr id="1048663" name="object 2"/>
          <p:cNvSpPr/>
          <p:nvPr/>
        </p:nvSpPr>
        <p:spPr>
          <a:xfrm>
            <a:off x="247259" y="-476250"/>
            <a:ext cx="15175697" cy="833819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6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7" name="object 21"/>
          <p:cNvSpPr txBox="1">
            <a:spLocks noGrp="1"/>
          </p:cNvSpPr>
          <p:nvPr>
            <p:ph type="title"/>
          </p:nvPr>
        </p:nvSpPr>
        <p:spPr>
          <a:xfrm>
            <a:off x="739775" y="445388"/>
            <a:ext cx="327403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9"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2" name=""/>
        <p:cNvGrpSpPr/>
        <p:nvPr/>
      </p:nvGrpSpPr>
      <p:grpSpPr>
        <a:xfrm>
          <a:off x="0" y="0"/>
          <a:ext cx="0" cy="0"/>
          <a:chOff x="0" y="0"/>
          <a:chExt cx="0" cy="0"/>
        </a:xfrm>
      </p:grpSpPr>
      <p:grpSp>
        <p:nvGrpSpPr>
          <p:cNvPr id="43" name="object 2"/>
          <p:cNvGrpSpPr/>
          <p:nvPr/>
        </p:nvGrpSpPr>
        <p:grpSpPr>
          <a:xfrm>
            <a:off x="9254934" y="3767452"/>
            <a:ext cx="2762250" cy="3257550"/>
            <a:chOff x="7991475" y="2933700"/>
            <a:chExt cx="2762250" cy="325755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7"/>
          <p:cNvSpPr txBox="1">
            <a:spLocks noGrp="1"/>
          </p:cNvSpPr>
          <p:nvPr>
            <p:ph type="title"/>
          </p:nvPr>
        </p:nvSpPr>
        <p:spPr>
          <a:xfrm>
            <a:off x="385541" y="626744"/>
            <a:ext cx="646769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5" name="TextBox 12"/>
          <p:cNvSpPr txBox="1"/>
          <p:nvPr/>
        </p:nvSpPr>
        <p:spPr>
          <a:xfrm>
            <a:off x="789119" y="1550032"/>
            <a:ext cx="8465815" cy="4434840"/>
          </a:xfrm>
          <a:prstGeom prst="rect"/>
          <a:noFill/>
        </p:spPr>
        <p:txBody>
          <a:bodyPr rtlCol="0" wrap="square">
            <a:spAutoFit/>
          </a:bodyPr>
          <a:p>
            <a:r>
              <a:rPr altLang="en-US" dirty="0" sz="3200" lang="en-IN"/>
              <a:t>✓</a:t>
            </a:r>
            <a:r>
              <a:rPr dirty="0" sz="3200" lang="en-US"/>
              <a:t>This analysis is done by the company to know about the count of workers in the respective places and know how much are the total count of workers bases on their ratings in the company.</a:t>
            </a:r>
            <a:endParaRPr dirty="0" sz="3200" lang="en-IN"/>
          </a:p>
          <a:p>
            <a:r>
              <a:rPr altLang="en-US" dirty="0" sz="3200" lang="en-IN"/>
              <a:t>✓</a:t>
            </a:r>
            <a:r>
              <a:rPr dirty="0" sz="3200" lang="en-IN"/>
              <a:t>Improve employee performance analysis to enhance productivity, engagement, and alignment with company goals.</a:t>
            </a:r>
            <a:endParaRPr dirty="0" sz="3200" lang="en-IN"/>
          </a:p>
          <a:p>
            <a:r>
              <a:rPr altLang="en-US" dirty="0" sz="3200" lang="en-IN"/>
              <a:t>✓</a:t>
            </a:r>
            <a:r>
              <a:rPr dirty="0" sz="3200" lang="en-IN"/>
              <a:t>Optimize employee performance analysis.</a:t>
            </a:r>
            <a:r>
              <a:rPr dirty="0" sz="3200" lang="en-US"/>
              <a:t> </a:t>
            </a:r>
            <a:endParaRPr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grpSp>
        <p:nvGrpSpPr>
          <p:cNvPr id="45" name="object 2"/>
          <p:cNvGrpSpPr/>
          <p:nvPr/>
        </p:nvGrpSpPr>
        <p:grpSpPr>
          <a:xfrm>
            <a:off x="8915400" y="2857500"/>
            <a:ext cx="3533775" cy="3810000"/>
            <a:chOff x="8915400" y="2857500"/>
            <a:chExt cx="3533775" cy="381000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5"/>
            <p:cNvPicPr>
              <a:picLocks/>
            </p:cNvPicPr>
            <p:nvPr/>
          </p:nvPicPr>
          <p:blipFill>
            <a:blip xmlns:r="http://schemas.openxmlformats.org/officeDocument/2006/relationships" r:embed="rId1" cstate="print"/>
            <a:stretch>
              <a:fillRect/>
            </a:stretch>
          </p:blipFill>
          <p:spPr>
            <a:xfrm>
              <a:off x="8915400" y="2857500"/>
              <a:ext cx="3533775" cy="3810000"/>
            </a:xfrm>
            <a:prstGeom prst="rect"/>
          </p:spPr>
        </p:pic>
      </p:grpSp>
      <p:sp>
        <p:nvSpPr>
          <p:cNvPr id="104868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91"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92" name="TextBox 8"/>
          <p:cNvSpPr txBox="1"/>
          <p:nvPr/>
        </p:nvSpPr>
        <p:spPr>
          <a:xfrm>
            <a:off x="676275" y="1575434"/>
            <a:ext cx="8164661" cy="4892040"/>
          </a:xfrm>
          <a:prstGeom prst="rect"/>
          <a:noFill/>
        </p:spPr>
        <p:txBody>
          <a:bodyPr rtlCol="0" wrap="square">
            <a:spAutoFit/>
          </a:bodyPr>
          <a:p>
            <a:r>
              <a:rPr altLang="en-US" dirty="0" sz="3600" lang="en-IN"/>
              <a:t>✓</a:t>
            </a:r>
            <a:r>
              <a:rPr dirty="0" sz="3600" lang="en-IN"/>
              <a:t>This project is analysis of number of workers in the company based on the ratings so that the company would be able to find out the total efficient workers of the company department wise in a company.</a:t>
            </a:r>
            <a:endParaRPr dirty="0" sz="3600" lang="en-IN"/>
          </a:p>
          <a:p>
            <a:r>
              <a:rPr dirty="0" sz="3600" lang="en-US"/>
              <a:t> </a:t>
            </a:r>
            <a:r>
              <a:rPr altLang="en-US" dirty="0" sz="3600" lang="en-IN"/>
              <a:t>✓</a:t>
            </a:r>
            <a:r>
              <a:rPr altLang="en-US" dirty="0" sz="3600" lang="en-US"/>
              <a:t> </a:t>
            </a:r>
            <a:r>
              <a:rPr altLang="en-US" dirty="0" sz="3600" lang="en-US"/>
              <a:t>T</a:t>
            </a:r>
            <a:r>
              <a:rPr altLang="en-US" dirty="0" sz="3600" lang="en-US"/>
              <a:t>h</a:t>
            </a:r>
            <a:r>
              <a:rPr altLang="en-US" dirty="0" sz="3600" lang="en-US"/>
              <a:t>e</a:t>
            </a:r>
            <a:r>
              <a:rPr altLang="en-US" dirty="0" sz="3600" lang="en-US"/>
              <a:t> </a:t>
            </a:r>
            <a:r>
              <a:rPr altLang="en-US" dirty="0" sz="3600" lang="en-US"/>
              <a:t>e</a:t>
            </a:r>
            <a:r>
              <a:rPr altLang="en-US" dirty="0" sz="3600" lang="en-US"/>
              <a:t>m</a:t>
            </a:r>
            <a:r>
              <a:rPr altLang="en-US" dirty="0" sz="3600" lang="en-US"/>
              <a:t>p</a:t>
            </a:r>
            <a:r>
              <a:rPr altLang="en-US" dirty="0" sz="3600" lang="en-US"/>
              <a:t>loyee </a:t>
            </a:r>
            <a:r>
              <a:rPr altLang="en-US" dirty="0" sz="3600" lang="en-US"/>
              <a:t>performance </a:t>
            </a:r>
            <a:r>
              <a:rPr altLang="en-US" dirty="0" sz="3600" lang="en-US"/>
              <a:t>level</a:t>
            </a:r>
            <a:r>
              <a:rPr altLang="en-US" dirty="0" sz="3600" lang="en-US"/>
              <a:t> </a:t>
            </a:r>
            <a:r>
              <a:rPr altLang="en-US" dirty="0" sz="3600" lang="en-US"/>
              <a:t>a</a:t>
            </a:r>
            <a:r>
              <a:rPr altLang="en-US" dirty="0" sz="3600" lang="en-US"/>
              <a:t>n</a:t>
            </a:r>
            <a:r>
              <a:rPr altLang="en-US" dirty="0" sz="3600" lang="en-US"/>
              <a:t>a</a:t>
            </a:r>
            <a:r>
              <a:rPr altLang="en-US" dirty="0" sz="3600" lang="en-US"/>
              <a:t>lysis </a:t>
            </a:r>
            <a:r>
              <a:rPr altLang="en-US" dirty="0" sz="3600" lang="en-US"/>
              <a:t>i</a:t>
            </a:r>
            <a:r>
              <a:rPr altLang="en-US" dirty="0" sz="3600" lang="en-US"/>
              <a:t>s</a:t>
            </a:r>
            <a:r>
              <a:rPr altLang="en-US" dirty="0" sz="3600" lang="en-US"/>
              <a:t> </a:t>
            </a:r>
            <a:r>
              <a:rPr altLang="en-US" dirty="0" sz="3600" lang="en-US"/>
              <a:t>u</a:t>
            </a:r>
            <a:r>
              <a:rPr altLang="en-US" dirty="0" sz="3600" lang="en-US"/>
              <a:t>s</a:t>
            </a:r>
            <a:r>
              <a:rPr altLang="en-US" dirty="0" sz="3600" lang="en-US"/>
              <a:t>e</a:t>
            </a:r>
            <a:r>
              <a:rPr altLang="en-US" dirty="0" sz="3600" lang="en-US"/>
              <a:t>ful </a:t>
            </a:r>
            <a:r>
              <a:rPr altLang="en-US" dirty="0" sz="3600" lang="en-US"/>
              <a:t>f</a:t>
            </a:r>
            <a:r>
              <a:rPr altLang="en-US" dirty="0" sz="3600" lang="en-US"/>
              <a:t>or </a:t>
            </a:r>
            <a:r>
              <a:rPr altLang="en-US" dirty="0" sz="3600" lang="en-US"/>
              <a:t>h</a:t>
            </a:r>
            <a:r>
              <a:rPr altLang="en-US" dirty="0" sz="3600" lang="en-US"/>
              <a:t>o</a:t>
            </a:r>
            <a:r>
              <a:rPr altLang="en-US" dirty="0" sz="3600" lang="en-US"/>
              <a:t>w </a:t>
            </a:r>
            <a:r>
              <a:rPr altLang="en-US" dirty="0" sz="3600" lang="en-US"/>
              <a:t>e</a:t>
            </a:r>
            <a:r>
              <a:rPr altLang="en-US" dirty="0" sz="3600" lang="en-US"/>
              <a:t>m</a:t>
            </a:r>
            <a:r>
              <a:rPr altLang="en-US" dirty="0" sz="3600" lang="en-US"/>
              <a:t>p</a:t>
            </a:r>
            <a:r>
              <a:rPr altLang="en-US" dirty="0" sz="3600" lang="en-US"/>
              <a:t>l</a:t>
            </a:r>
            <a:r>
              <a:rPr altLang="en-US" dirty="0" sz="3600" lang="en-US"/>
              <a:t>oyee </a:t>
            </a:r>
            <a:r>
              <a:rPr altLang="en-US" dirty="0" sz="3600" lang="en-US"/>
              <a:t>a</a:t>
            </a:r>
            <a:r>
              <a:rPr altLang="en-US" dirty="0" sz="3600" lang="en-US"/>
              <a:t>r</a:t>
            </a:r>
            <a:r>
              <a:rPr altLang="en-US" dirty="0" sz="3600" lang="en-US"/>
              <a:t>e</a:t>
            </a:r>
            <a:r>
              <a:rPr altLang="en-US" dirty="0" sz="3600" lang="en-US"/>
              <a:t> </a:t>
            </a:r>
            <a:r>
              <a:rPr altLang="en-US" dirty="0" sz="3600" lang="en-US"/>
              <a:t>p</a:t>
            </a:r>
            <a:r>
              <a:rPr altLang="en-US" dirty="0" sz="3600" lang="en-US"/>
              <a:t>e</a:t>
            </a:r>
            <a:r>
              <a:rPr altLang="en-US" dirty="0" sz="3600" lang="en-US"/>
              <a:t>rformed </a:t>
            </a:r>
            <a:r>
              <a:rPr altLang="en-US" dirty="0" sz="3600" lang="en-US"/>
              <a:t>i</a:t>
            </a:r>
            <a:r>
              <a:rPr altLang="en-US" dirty="0" sz="3600" lang="en-US"/>
              <a:t>n</a:t>
            </a:r>
            <a:r>
              <a:rPr altLang="en-US" dirty="0" sz="3600" lang="en-US"/>
              <a:t> </a:t>
            </a:r>
            <a:r>
              <a:rPr altLang="en-US" dirty="0" sz="3600" lang="en-US"/>
              <a:t>a</a:t>
            </a:r>
            <a:r>
              <a:rPr altLang="en-US" dirty="0" sz="3600" lang="en-US"/>
              <a:t> </a:t>
            </a:r>
            <a:r>
              <a:rPr altLang="en-US" dirty="0" sz="3600" lang="en-US"/>
              <a:t>f</a:t>
            </a:r>
            <a:r>
              <a:rPr altLang="en-US" dirty="0" sz="3600" lang="en-US"/>
              <a:t>i</a:t>
            </a:r>
            <a:r>
              <a:rPr altLang="en-US" dirty="0" sz="3600" lang="en-US"/>
              <a:t>r</a:t>
            </a:r>
            <a:r>
              <a:rPr altLang="en-US" dirty="0" sz="3600" lang="en-US"/>
              <a:t>m</a:t>
            </a:r>
            <a:r>
              <a:rPr altLang="en-US" dirty="0" sz="3600" lang="en-US"/>
              <a:t>.</a:t>
            </a:r>
            <a:endParaRPr dirty="0" sz="3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1" name=""/>
        <p:cNvGrpSpPr/>
        <p:nvPr/>
      </p:nvGrpSpPr>
      <p:grpSpPr>
        <a:xfrm>
          <a:off x="0" y="0"/>
          <a:ext cx="0" cy="0"/>
          <a:chOff x="0" y="0"/>
          <a:chExt cx="0" cy="0"/>
        </a:xfrm>
      </p:grpSpPr>
      <p:sp>
        <p:nvSpPr>
          <p:cNvPr id="104863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3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5" name="TextBox 6"/>
          <p:cNvSpPr txBox="1"/>
          <p:nvPr/>
        </p:nvSpPr>
        <p:spPr>
          <a:xfrm>
            <a:off x="1436575" y="2019300"/>
            <a:ext cx="6324600" cy="3647440"/>
          </a:xfrm>
          <a:prstGeom prst="rect"/>
          <a:noFill/>
        </p:spPr>
        <p:txBody>
          <a:bodyPr rtlCol="0" wrap="square">
            <a:spAutoFit/>
          </a:bodyPr>
          <a:p>
            <a:pPr indent="-342900" marL="342900">
              <a:buFont typeface="+mj-lt"/>
              <a:buAutoNum type="arabicPeriod"/>
            </a:pPr>
            <a:r>
              <a:rPr dirty="0" sz="2400" lang="en-US"/>
              <a:t>The end users of this data analysis will be the company and the company manager.</a:t>
            </a:r>
          </a:p>
          <a:p>
            <a:pPr indent="-342900" marL="342900">
              <a:buFont typeface="+mj-lt"/>
              <a:buAutoNum type="arabicPeriod"/>
            </a:pPr>
            <a:r>
              <a:rPr dirty="0" sz="2400" lang="en-US"/>
              <a:t>This analysis helps to find out the count of workers according to the rating of the employee in the company with number and accurate data.</a:t>
            </a:r>
          </a:p>
          <a:p>
            <a:pPr indent="-342900" marL="342900">
              <a:buFont typeface="+mj-lt"/>
              <a:buAutoNum type="arabicPeriod"/>
            </a:pPr>
            <a:r>
              <a:rPr dirty="0" sz="2400" lang="en-US"/>
              <a:t>By this they can analyze the workers rating pattern of the company. </a:t>
            </a:r>
            <a:endParaRPr dirty="0" sz="2400" lang="en-IN"/>
          </a:p>
          <a:p>
            <a:pPr indent="-342900" marL="342900">
              <a:buFont typeface="+mj-lt"/>
              <a:buAutoNum type="arabicPeriod"/>
            </a:pPr>
            <a:r>
              <a:rPr dirty="0" sz="2400" lang="en-US"/>
              <a:t>T</a:t>
            </a:r>
            <a:r>
              <a:rPr dirty="0" sz="2400" lang="en-US"/>
              <a:t>h</a:t>
            </a:r>
            <a:r>
              <a:rPr dirty="0" sz="2400" lang="en-US"/>
              <a:t>e</a:t>
            </a:r>
            <a:r>
              <a:rPr dirty="0" sz="2400" lang="en-US"/>
              <a:t> </a:t>
            </a:r>
            <a:r>
              <a:rPr dirty="0" sz="2400" lang="en-US"/>
              <a:t>e</a:t>
            </a:r>
            <a:r>
              <a:rPr dirty="0" sz="2400" lang="en-US"/>
              <a:t>n</a:t>
            </a:r>
            <a:r>
              <a:rPr dirty="0" sz="2400" lang="en-US"/>
              <a:t>d</a:t>
            </a:r>
            <a:r>
              <a:rPr dirty="0" sz="2400" lang="en-US"/>
              <a:t> </a:t>
            </a:r>
            <a:r>
              <a:rPr dirty="0" sz="2400" lang="en-US"/>
              <a:t>u</a:t>
            </a:r>
            <a:r>
              <a:rPr dirty="0" sz="2400" lang="en-US"/>
              <a:t>s</a:t>
            </a:r>
            <a:r>
              <a:rPr dirty="0" sz="2400" lang="en-US"/>
              <a:t>er </a:t>
            </a:r>
            <a:r>
              <a:rPr dirty="0" sz="2400" lang="en-US"/>
              <a:t>b</a:t>
            </a:r>
            <a:r>
              <a:rPr dirty="0" sz="2400" lang="en-US"/>
              <a:t>e</a:t>
            </a:r>
            <a:r>
              <a:rPr dirty="0" sz="2400" lang="en-US"/>
              <a:t>n</a:t>
            </a:r>
            <a:r>
              <a:rPr dirty="0" sz="2400" lang="en-US"/>
              <a:t>efits </a:t>
            </a:r>
            <a:r>
              <a:rPr dirty="0" sz="2400" lang="en-US"/>
              <a:t>a</a:t>
            </a:r>
            <a:r>
              <a:rPr dirty="0" sz="2400" lang="en-US"/>
              <a:t>r</a:t>
            </a:r>
            <a:r>
              <a:rPr dirty="0" sz="2400" lang="en-US"/>
              <a:t>e</a:t>
            </a:r>
            <a:r>
              <a:rPr dirty="0" sz="2400" lang="en-US"/>
              <a:t> </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r</a:t>
            </a:r>
            <a:r>
              <a:rPr dirty="0" sz="2400" lang="en-US"/>
              <a:t>s</a:t>
            </a:r>
            <a:r>
              <a:rPr dirty="0" sz="2400" lang="en-US"/>
              <a:t>,</a:t>
            </a:r>
            <a:r>
              <a:rPr dirty="0" sz="2400" lang="en-US"/>
              <a:t> </a:t>
            </a:r>
            <a:r>
              <a:rPr dirty="0" sz="2400" lang="en-US"/>
              <a:t>I</a:t>
            </a:r>
            <a:r>
              <a:rPr dirty="0" sz="2400" lang="en-US"/>
              <a:t>n</a:t>
            </a:r>
            <a:r>
              <a:rPr dirty="0" sz="2400" lang="en-US"/>
              <a:t>d</a:t>
            </a:r>
            <a:r>
              <a:rPr dirty="0" sz="2400" lang="en-US"/>
              <a:t>u</a:t>
            </a:r>
            <a:r>
              <a:rPr dirty="0" sz="2400" lang="en-US"/>
              <a:t>stry</a:t>
            </a:r>
            <a:r>
              <a:rPr dirty="0" sz="2400" lang="en-US"/>
              <a:t>,</a:t>
            </a:r>
            <a:r>
              <a:rPr dirty="0" sz="2400" lang="en-US"/>
              <a:t> </a:t>
            </a:r>
            <a:r>
              <a:rPr dirty="0" sz="2400" lang="en-US"/>
              <a:t>e</a:t>
            </a:r>
            <a:r>
              <a:rPr dirty="0" sz="2400" lang="en-US"/>
              <a:t>m</a:t>
            </a:r>
            <a:r>
              <a:rPr dirty="0" sz="2400" lang="en-US"/>
              <a:t>p</a:t>
            </a:r>
            <a:r>
              <a:rPr dirty="0" sz="2400" lang="en-US"/>
              <a:t>loyee</a:t>
            </a:r>
            <a:r>
              <a:rPr dirty="0" sz="2400" lang="en-US"/>
              <a:t>,</a:t>
            </a:r>
            <a:r>
              <a:rPr dirty="0" sz="2400" lang="en-US"/>
              <a:t> employe</a:t>
            </a:r>
            <a:r>
              <a:rPr dirty="0" sz="2400" lang="en-US"/>
              <a:t>r</a:t>
            </a:r>
            <a:r>
              <a:rPr dirty="0" sz="2400" lang="en-US"/>
              <a:t>.</a:t>
            </a:r>
            <a:r>
              <a:rPr dirty="0" sz="2400" lang="en-US"/>
              <a:t> </a:t>
            </a: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8"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671511" y="2019299"/>
            <a:ext cx="2695574" cy="3624717"/>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TextBox 7"/>
          <p:cNvSpPr txBox="1"/>
          <p:nvPr/>
        </p:nvSpPr>
        <p:spPr>
          <a:xfrm>
            <a:off x="2510935" y="1906905"/>
            <a:ext cx="7170131" cy="4549140"/>
          </a:xfrm>
          <a:prstGeom prst="rect"/>
          <a:noFill/>
        </p:spPr>
        <p:txBody>
          <a:bodyPr rtlCol="0" wrap="square">
            <a:spAutoFit/>
          </a:bodyPr>
          <a:p>
            <a:pPr indent="0" marL="0">
              <a:buNone/>
            </a:pPr>
            <a:endParaRPr altLang="en-US" lang="zh-CN"/>
          </a:p>
          <a:p>
            <a:pPr indent="-342900" marL="342900">
              <a:buFont typeface="+mj-lt"/>
              <a:buAutoNum type="arabicPeriod"/>
            </a:pPr>
            <a:r>
              <a:rPr dirty="0" sz="2800" lang="en-US"/>
              <a:t>I</a:t>
            </a:r>
            <a:r>
              <a:rPr dirty="0" sz="2800" lang="en-US"/>
              <a:t>n</a:t>
            </a:r>
            <a:r>
              <a:rPr dirty="0" sz="2800" lang="en-US"/>
              <a:t> </a:t>
            </a:r>
            <a:r>
              <a:rPr dirty="0" sz="2800" lang="en-US"/>
              <a:t>t</a:t>
            </a:r>
            <a:r>
              <a:rPr dirty="0" sz="2800" lang="en-US"/>
              <a:t>h</a:t>
            </a:r>
            <a:r>
              <a:rPr dirty="0" sz="2800" lang="en-US"/>
              <a:t>e</a:t>
            </a:r>
            <a:r>
              <a:rPr dirty="0" sz="2800" lang="en-US"/>
              <a:t> </a:t>
            </a:r>
            <a:r>
              <a:rPr dirty="0" sz="2800" lang="en-US"/>
              <a:t>e</a:t>
            </a:r>
            <a:r>
              <a:rPr dirty="0" sz="2800" lang="en-US"/>
              <a:t>x</a:t>
            </a:r>
            <a:r>
              <a:rPr dirty="0" sz="2800" lang="en-US"/>
              <a:t>c</a:t>
            </a:r>
            <a:r>
              <a:rPr dirty="0" sz="2800" lang="en-US"/>
              <a:t>el </a:t>
            </a:r>
            <a:r>
              <a:rPr dirty="0" sz="2800" lang="en-US"/>
              <a:t>w</a:t>
            </a:r>
            <a:r>
              <a:rPr dirty="0" sz="2800" lang="en-US"/>
              <a:t>e</a:t>
            </a:r>
            <a:r>
              <a:rPr dirty="0" sz="2800" lang="en-US"/>
              <a:t> </a:t>
            </a:r>
            <a:r>
              <a:rPr dirty="0" sz="2800" lang="en-US"/>
              <a:t>w</a:t>
            </a:r>
            <a:r>
              <a:rPr dirty="0" sz="2800" lang="en-US"/>
              <a:t>a</a:t>
            </a:r>
            <a:r>
              <a:rPr dirty="0" sz="2800" lang="en-US"/>
              <a:t>n</a:t>
            </a:r>
            <a:r>
              <a:rPr dirty="0" sz="2800" lang="en-US"/>
              <a:t>t</a:t>
            </a:r>
            <a:r>
              <a:rPr dirty="0" sz="2800" lang="en-US"/>
              <a:t> </a:t>
            </a:r>
            <a:r>
              <a:rPr dirty="0" sz="2800" lang="en-US"/>
              <a:t>t</a:t>
            </a:r>
            <a:r>
              <a:rPr dirty="0" sz="2800" lang="en-US"/>
              <a:t>o</a:t>
            </a:r>
            <a:r>
              <a:rPr dirty="0" sz="2800" lang="en-US"/>
              <a:t> </a:t>
            </a:r>
            <a:r>
              <a:rPr dirty="0" sz="2800" lang="en-US"/>
              <a:t>u</a:t>
            </a:r>
            <a:r>
              <a:rPr dirty="0" sz="2800" lang="en-US"/>
              <a:t>s</a:t>
            </a:r>
            <a:r>
              <a:rPr dirty="0" sz="2800" lang="en-US"/>
              <a:t>e</a:t>
            </a:r>
            <a:r>
              <a:rPr dirty="0" sz="2800" lang="en-US"/>
              <a:t> </a:t>
            </a:r>
            <a:r>
              <a:rPr dirty="0" sz="2800" lang="en-US"/>
              <a:t>t</a:t>
            </a:r>
            <a:r>
              <a:rPr dirty="0" sz="2800" lang="en-US"/>
              <a:t>h</a:t>
            </a:r>
            <a:r>
              <a:rPr dirty="0" sz="2800" lang="en-US"/>
              <a:t>e</a:t>
            </a:r>
            <a:r>
              <a:rPr dirty="0" sz="2800" lang="en-US"/>
              <a:t> </a:t>
            </a:r>
            <a:r>
              <a:rPr dirty="0" sz="2800" lang="en-US"/>
              <a:t>c</a:t>
            </a:r>
            <a:r>
              <a:rPr dirty="0" sz="2800" lang="en-US"/>
              <a:t>o</a:t>
            </a:r>
            <a:r>
              <a:rPr dirty="0" sz="2800" lang="en-US"/>
              <a:t>n</a:t>
            </a:r>
            <a:r>
              <a:rPr dirty="0" sz="2800" lang="en-US"/>
              <a:t>d</a:t>
            </a:r>
            <a:r>
              <a:rPr dirty="0" sz="2800" lang="en-US"/>
              <a:t>ition</a:t>
            </a:r>
            <a:r>
              <a:rPr dirty="0" sz="2800" lang="en-US"/>
              <a:t>a</a:t>
            </a:r>
            <a:r>
              <a:rPr dirty="0" sz="2800" lang="en-US"/>
              <a:t>l</a:t>
            </a:r>
            <a:r>
              <a:rPr dirty="0" sz="2800" lang="en-US"/>
              <a:t> </a:t>
            </a:r>
            <a:r>
              <a:rPr dirty="0" sz="2800" lang="en-US"/>
              <a:t>f</a:t>
            </a:r>
            <a:r>
              <a:rPr dirty="0" sz="2800" lang="en-US"/>
              <a:t>o</a:t>
            </a:r>
            <a:r>
              <a:rPr dirty="0" sz="2800" lang="en-US"/>
              <a:t>rmatting </a:t>
            </a:r>
            <a:r>
              <a:rPr dirty="0" sz="2800" lang="en-US"/>
              <a:t>f</a:t>
            </a:r>
            <a:r>
              <a:rPr dirty="0" sz="2800" lang="en-US"/>
              <a:t>o</a:t>
            </a:r>
            <a:r>
              <a:rPr dirty="0" sz="2800" lang="en-US"/>
              <a:t>r</a:t>
            </a:r>
            <a:r>
              <a:rPr dirty="0" sz="2800" lang="en-US"/>
              <a:t> </a:t>
            </a:r>
            <a:r>
              <a:rPr dirty="0" sz="2800" lang="en-US"/>
              <a:t>m</a:t>
            </a:r>
            <a:r>
              <a:rPr dirty="0" sz="2800" lang="en-US"/>
              <a:t>i</a:t>
            </a:r>
            <a:r>
              <a:rPr dirty="0" sz="2800" lang="en-US"/>
              <a:t>s</a:t>
            </a:r>
            <a:r>
              <a:rPr dirty="0" sz="2800" lang="en-US"/>
              <a:t>s</a:t>
            </a:r>
            <a:r>
              <a:rPr dirty="0" sz="2800" lang="en-US"/>
              <a:t>ing </a:t>
            </a:r>
            <a:r>
              <a:rPr dirty="0" sz="2800" lang="en-US"/>
              <a:t>v</a:t>
            </a:r>
            <a:r>
              <a:rPr dirty="0" sz="2800" lang="en-US"/>
              <a:t>a</a:t>
            </a:r>
            <a:r>
              <a:rPr dirty="0" sz="2800" lang="en-US"/>
              <a:t>l</a:t>
            </a:r>
            <a:r>
              <a:rPr dirty="0" sz="2800" lang="en-US"/>
              <a:t>u</a:t>
            </a:r>
            <a:r>
              <a:rPr dirty="0" sz="2800" lang="en-US"/>
              <a:t>e</a:t>
            </a:r>
            <a:r>
              <a:rPr dirty="0" sz="2800" lang="en-US"/>
              <a:t> </a:t>
            </a:r>
            <a:r>
              <a:rPr dirty="0" sz="2800" lang="en-US"/>
              <a:t>h</a:t>
            </a:r>
            <a:r>
              <a:rPr dirty="0" sz="2800" lang="en-US"/>
              <a:t>i</a:t>
            </a:r>
            <a:r>
              <a:rPr dirty="0" sz="2800" lang="en-US"/>
              <a:t>g</a:t>
            </a:r>
            <a:r>
              <a:rPr dirty="0" sz="2800" lang="en-US"/>
              <a:t>h</a:t>
            </a:r>
            <a:r>
              <a:rPr dirty="0" sz="2800" lang="en-US"/>
              <a:t>light</a:t>
            </a:r>
            <a:r>
              <a:rPr dirty="0" sz="2800" lang="en-US"/>
              <a:t>.</a:t>
            </a:r>
            <a:endParaRPr altLang="en-US" lang="zh-CN"/>
          </a:p>
          <a:p>
            <a:pPr indent="-342900" marL="342900">
              <a:buFont typeface="+mj-lt"/>
              <a:buAutoNum type="arabicPeriod"/>
            </a:pPr>
            <a:r>
              <a:rPr dirty="0" sz="2800" lang="en-US"/>
              <a:t>F</a:t>
            </a:r>
            <a:r>
              <a:rPr dirty="0" sz="2800" lang="en-US"/>
              <a:t>i</a:t>
            </a:r>
            <a:r>
              <a:rPr dirty="0" sz="2800" lang="en-US"/>
              <a:t>l</a:t>
            </a:r>
            <a:r>
              <a:rPr dirty="0" sz="2800" lang="en-US"/>
              <a:t>ter </a:t>
            </a:r>
            <a:r>
              <a:rPr dirty="0" sz="2800" lang="en-US"/>
              <a:t>i</a:t>
            </a:r>
            <a:r>
              <a:rPr dirty="0" sz="2800" lang="en-US"/>
              <a:t>s</a:t>
            </a:r>
            <a:r>
              <a:rPr dirty="0" sz="2800" lang="en-US"/>
              <a:t> </a:t>
            </a:r>
            <a:r>
              <a:rPr dirty="0" sz="2800" lang="en-US"/>
              <a:t>u</a:t>
            </a:r>
            <a:r>
              <a:rPr dirty="0" sz="2800" lang="en-US"/>
              <a:t>sed </a:t>
            </a:r>
            <a:r>
              <a:rPr dirty="0" sz="2800" lang="en-US"/>
              <a:t>f</a:t>
            </a:r>
            <a:r>
              <a:rPr dirty="0" sz="2800" lang="en-US"/>
              <a:t>or </a:t>
            </a:r>
            <a:r>
              <a:rPr dirty="0" sz="2800" lang="en-US"/>
              <a:t>r</a:t>
            </a:r>
            <a:r>
              <a:rPr dirty="0" sz="2800" lang="en-US"/>
              <a:t>e</a:t>
            </a:r>
            <a:r>
              <a:rPr dirty="0" sz="2800" lang="en-US"/>
              <a:t>m</a:t>
            </a:r>
            <a:r>
              <a:rPr dirty="0" sz="2800" lang="en-US"/>
              <a:t>o</a:t>
            </a:r>
            <a:r>
              <a:rPr dirty="0" sz="2800" lang="en-US"/>
              <a:t>v</a:t>
            </a:r>
            <a:r>
              <a:rPr dirty="0" sz="2800" lang="en-US"/>
              <a:t>ing </a:t>
            </a:r>
            <a:r>
              <a:rPr dirty="0" sz="2800" lang="en-US"/>
              <a:t>the </a:t>
            </a:r>
            <a:r>
              <a:rPr dirty="0" sz="2800" lang="en-US"/>
              <a:t>m</a:t>
            </a:r>
            <a:r>
              <a:rPr dirty="0" sz="2800" lang="en-US"/>
              <a:t>i</a:t>
            </a:r>
            <a:r>
              <a:rPr dirty="0" sz="2800" lang="en-US"/>
              <a:t>s</a:t>
            </a:r>
            <a:r>
              <a:rPr dirty="0" sz="2800" lang="en-US"/>
              <a:t>s</a:t>
            </a:r>
            <a:r>
              <a:rPr dirty="0" sz="2800" lang="en-US"/>
              <a:t>ing </a:t>
            </a:r>
            <a:r>
              <a:rPr dirty="0" sz="2800" lang="en-US"/>
              <a:t>value</a:t>
            </a:r>
            <a:r>
              <a:rPr dirty="0" sz="2800" lang="en-US"/>
              <a:t>.</a:t>
            </a:r>
            <a:endParaRPr altLang="en-US" lang="zh-CN"/>
          </a:p>
          <a:p>
            <a:pPr indent="-342900" marL="342900">
              <a:buFont typeface="+mj-lt"/>
              <a:buAutoNum type="arabicPeriod"/>
            </a:pPr>
            <a:r>
              <a:rPr altLang="en-US" dirty="0" sz="2800" lang="en-US"/>
              <a:t>F</a:t>
            </a:r>
            <a:r>
              <a:rPr altLang="en-US" dirty="0" sz="2800" lang="en-US"/>
              <a:t>o</a:t>
            </a:r>
            <a:r>
              <a:rPr altLang="en-US" dirty="0" sz="2800" lang="en-US"/>
              <a:t>r</a:t>
            </a:r>
            <a:r>
              <a:rPr altLang="en-US" dirty="0" sz="2800" lang="en-US"/>
              <a:t>m</a:t>
            </a:r>
            <a:r>
              <a:rPr altLang="en-US" dirty="0" sz="2800" lang="en-US"/>
              <a:t>u</a:t>
            </a:r>
            <a:r>
              <a:rPr altLang="en-US" dirty="0" sz="2800" lang="en-US"/>
              <a:t>la </a:t>
            </a:r>
            <a:r>
              <a:rPr altLang="en-US" dirty="0" sz="2800" lang="en-US"/>
              <a:t>i</a:t>
            </a:r>
            <a:r>
              <a:rPr altLang="en-US" dirty="0" sz="2800" lang="en-US"/>
              <a:t>s</a:t>
            </a:r>
            <a:r>
              <a:rPr altLang="en-US" dirty="0" sz="2800" lang="en-US"/>
              <a:t> </a:t>
            </a:r>
            <a:r>
              <a:rPr altLang="en-US" dirty="0" sz="2800" lang="en-US"/>
              <a:t>used </a:t>
            </a:r>
            <a:r>
              <a:rPr altLang="en-US" dirty="0" sz="2800" lang="en-US"/>
              <a:t>f</a:t>
            </a:r>
            <a:r>
              <a:rPr altLang="en-US" dirty="0" sz="2800" lang="en-US"/>
              <a:t>o</a:t>
            </a:r>
            <a:r>
              <a:rPr altLang="en-US" dirty="0" sz="2800" lang="en-US"/>
              <a:t>r</a:t>
            </a:r>
            <a:r>
              <a:rPr altLang="en-US" dirty="0" sz="2800" lang="en-US"/>
              <a:t> </a:t>
            </a:r>
            <a:r>
              <a:rPr altLang="en-US" dirty="0" sz="2800" lang="en-US"/>
              <a:t>t</a:t>
            </a:r>
            <a:r>
              <a:rPr altLang="en-US" dirty="0" sz="2800" lang="en-US"/>
              <a:t>o</a:t>
            </a:r>
            <a:r>
              <a:rPr altLang="en-US" dirty="0" sz="2800" lang="en-US"/>
              <a:t> </a:t>
            </a:r>
            <a:r>
              <a:rPr altLang="en-US" dirty="0" sz="2800" lang="en-US"/>
              <a:t>f</a:t>
            </a:r>
            <a:r>
              <a:rPr altLang="en-US" dirty="0" sz="2800" lang="en-US"/>
              <a:t>i</a:t>
            </a:r>
            <a:r>
              <a:rPr altLang="en-US" dirty="0" sz="2800" lang="en-US"/>
              <a:t>nd </a:t>
            </a:r>
            <a:r>
              <a:rPr altLang="en-US" dirty="0" sz="2800" lang="en-US"/>
              <a:t>out </a:t>
            </a:r>
            <a:r>
              <a:rPr altLang="en-US" dirty="0" sz="2800" lang="en-US"/>
              <a:t>the </a:t>
            </a:r>
            <a:r>
              <a:rPr altLang="en-US" dirty="0" sz="2800" lang="en-US"/>
              <a:t>e</a:t>
            </a:r>
            <a:r>
              <a:rPr altLang="en-US" dirty="0" sz="2800" lang="en-US"/>
              <a:t>m</a:t>
            </a:r>
            <a:r>
              <a:rPr altLang="en-US" dirty="0" sz="2800" lang="en-US"/>
              <a:t>p</a:t>
            </a:r>
            <a:r>
              <a:rPr altLang="en-US" dirty="0" sz="2800" lang="en-US"/>
              <a:t>l</a:t>
            </a:r>
            <a:r>
              <a:rPr altLang="en-US" dirty="0" sz="2800" lang="en-US"/>
              <a:t>oyee </a:t>
            </a:r>
            <a:r>
              <a:rPr altLang="en-US" dirty="0" sz="2800" lang="en-US"/>
              <a:t>performance </a:t>
            </a:r>
            <a:r>
              <a:rPr altLang="en-US" dirty="0" sz="2800" lang="en-US"/>
              <a:t>leve</a:t>
            </a:r>
            <a:r>
              <a:rPr altLang="en-US" dirty="0" sz="2800" lang="en-US"/>
              <a:t>l</a:t>
            </a:r>
            <a:r>
              <a:rPr altLang="en-US" dirty="0" sz="2800" lang="en-US"/>
              <a:t>.</a:t>
            </a:r>
            <a:endParaRPr altLang="en-US" lang="zh-CN"/>
          </a:p>
          <a:p>
            <a:pPr indent="-342900" marL="342900">
              <a:buFont typeface="+mj-lt"/>
              <a:buAutoNum type="arabicPeriod"/>
            </a:pPr>
            <a:r>
              <a:rPr altLang="en-US" dirty="0" sz="2800" lang="en-US"/>
              <a:t>P</a:t>
            </a:r>
            <a:r>
              <a:rPr altLang="en-US" dirty="0" sz="2800" lang="en-US"/>
              <a:t>i</a:t>
            </a:r>
            <a:r>
              <a:rPr altLang="en-US" dirty="0" sz="2800" lang="en-US"/>
              <a:t>v</a:t>
            </a:r>
            <a:r>
              <a:rPr altLang="en-US" dirty="0" sz="2800" lang="en-US"/>
              <a:t>o</a:t>
            </a:r>
            <a:r>
              <a:rPr altLang="en-US" dirty="0" sz="2800" lang="en-US"/>
              <a:t>t</a:t>
            </a:r>
            <a:r>
              <a:rPr altLang="en-US" dirty="0" sz="2800" lang="en-US"/>
              <a:t> table </a:t>
            </a:r>
            <a:r>
              <a:rPr altLang="en-US" dirty="0" sz="2800" lang="en-US"/>
              <a:t>f</a:t>
            </a:r>
            <a:r>
              <a:rPr altLang="en-US" dirty="0" sz="2800" lang="en-US"/>
              <a:t>o</a:t>
            </a:r>
            <a:r>
              <a:rPr altLang="en-US" dirty="0" sz="2800" lang="en-US"/>
              <a:t>r</a:t>
            </a:r>
            <a:r>
              <a:rPr altLang="en-US" dirty="0" sz="2800" lang="en-US"/>
              <a:t> </a:t>
            </a:r>
            <a:r>
              <a:rPr altLang="en-US" dirty="0" sz="2800" lang="en-US"/>
              <a:t>s</a:t>
            </a:r>
            <a:r>
              <a:rPr altLang="en-US" dirty="0" sz="2800" lang="en-US"/>
              <a:t>u</a:t>
            </a:r>
            <a:r>
              <a:rPr altLang="en-US" dirty="0" sz="2800" lang="en-US"/>
              <a:t>m</a:t>
            </a:r>
            <a:r>
              <a:rPr altLang="en-US" dirty="0" sz="2800" lang="en-US"/>
              <a:t>m</a:t>
            </a:r>
            <a:r>
              <a:rPr altLang="en-US" dirty="0" sz="2800" lang="en-US"/>
              <a:t>a</a:t>
            </a:r>
            <a:r>
              <a:rPr altLang="en-US" dirty="0" sz="2800" lang="en-US"/>
              <a:t>r</a:t>
            </a:r>
            <a:r>
              <a:rPr altLang="en-US" dirty="0" sz="2800" lang="en-US"/>
              <a:t>y </a:t>
            </a:r>
            <a:r>
              <a:rPr altLang="en-US" dirty="0" sz="2800" lang="en-US"/>
              <a:t>t</a:t>
            </a:r>
            <a:r>
              <a:rPr altLang="en-US" dirty="0" sz="2800" lang="en-US"/>
              <a:t>h</a:t>
            </a:r>
            <a:r>
              <a:rPr altLang="en-US" dirty="0" sz="2800" lang="en-US"/>
              <a:t>e</a:t>
            </a:r>
            <a:r>
              <a:rPr altLang="en-US" dirty="0" sz="2800" lang="en-US"/>
              <a:t> </a:t>
            </a:r>
            <a:r>
              <a:rPr altLang="en-US" dirty="0" sz="2800" lang="en-US"/>
              <a:t>a</a:t>
            </a:r>
            <a:r>
              <a:rPr altLang="en-US" dirty="0" sz="2800" lang="en-US"/>
              <a:t>n</a:t>
            </a:r>
            <a:r>
              <a:rPr altLang="en-US" dirty="0" sz="2800" lang="en-US"/>
              <a:t>a</a:t>
            </a:r>
            <a:r>
              <a:rPr altLang="en-US" dirty="0" sz="2800" lang="en-US"/>
              <a:t>lysis</a:t>
            </a:r>
            <a:r>
              <a:rPr altLang="en-US" dirty="0" sz="2800" lang="en-US"/>
              <a:t>.</a:t>
            </a:r>
            <a:endParaRPr altLang="en-US" lang="zh-CN"/>
          </a:p>
          <a:p>
            <a:pPr indent="-342900" marL="342900">
              <a:buFont typeface="+mj-lt"/>
              <a:buAutoNum type="arabicPeriod"/>
            </a:pPr>
            <a:r>
              <a:rPr altLang="en-US" dirty="0" sz="2800" lang="en-US"/>
              <a:t>T</a:t>
            </a:r>
            <a:r>
              <a:rPr altLang="en-US" dirty="0" sz="2800" lang="en-US"/>
              <a:t>h</a:t>
            </a:r>
            <a:r>
              <a:rPr altLang="en-US" dirty="0" sz="2800" lang="en-US"/>
              <a:t>e</a:t>
            </a:r>
            <a:r>
              <a:rPr altLang="en-US" dirty="0" sz="2800" lang="en-US"/>
              <a:t> </a:t>
            </a:r>
            <a:r>
              <a:rPr altLang="en-US" dirty="0" sz="2800" lang="en-US"/>
              <a:t>g</a:t>
            </a:r>
            <a:r>
              <a:rPr altLang="en-US" dirty="0" sz="2800" lang="en-US"/>
              <a:t>r</a:t>
            </a:r>
            <a:r>
              <a:rPr altLang="en-US" dirty="0" sz="2800" lang="en-US"/>
              <a:t>a</a:t>
            </a:r>
            <a:r>
              <a:rPr altLang="en-US" dirty="0" sz="2800" lang="en-US"/>
              <a:t>p</a:t>
            </a:r>
            <a:r>
              <a:rPr altLang="en-US" dirty="0" sz="2800" lang="en-US"/>
              <a:t>h </a:t>
            </a:r>
            <a:r>
              <a:rPr altLang="en-US" dirty="0" sz="2800" lang="en-US"/>
              <a:t>a</a:t>
            </a:r>
            <a:r>
              <a:rPr altLang="en-US" dirty="0" sz="2800" lang="en-US"/>
              <a:t>r</a:t>
            </a:r>
            <a:r>
              <a:rPr altLang="en-US" dirty="0" sz="2800" lang="en-US"/>
              <a:t>e</a:t>
            </a:r>
            <a:r>
              <a:rPr altLang="en-US" dirty="0" sz="2800" lang="en-US"/>
              <a:t> </a:t>
            </a:r>
            <a:r>
              <a:rPr altLang="en-US" dirty="0" sz="2800" lang="en-US"/>
              <a:t>u</a:t>
            </a:r>
            <a:r>
              <a:rPr altLang="en-US" dirty="0" sz="2800" lang="en-US"/>
              <a:t>s</a:t>
            </a:r>
            <a:r>
              <a:rPr altLang="en-US" dirty="0" sz="2800" lang="en-US"/>
              <a:t>e</a:t>
            </a:r>
            <a:r>
              <a:rPr altLang="en-US" dirty="0" sz="2800" lang="en-US"/>
              <a:t>d </a:t>
            </a:r>
            <a:r>
              <a:rPr altLang="en-US" dirty="0" sz="2800" lang="en-US"/>
              <a:t>f</a:t>
            </a:r>
            <a:r>
              <a:rPr altLang="en-US" dirty="0" sz="2800" lang="en-US"/>
              <a:t>o</a:t>
            </a:r>
            <a:r>
              <a:rPr altLang="en-US" dirty="0" sz="2800" lang="en-US"/>
              <a:t>r</a:t>
            </a:r>
            <a:r>
              <a:rPr altLang="en-US" dirty="0" sz="2800" lang="en-US"/>
              <a:t> </a:t>
            </a:r>
            <a:r>
              <a:rPr altLang="en-US" dirty="0" sz="2800" lang="en-US"/>
              <a:t>a</a:t>
            </a:r>
            <a:r>
              <a:rPr altLang="en-US" dirty="0" sz="2800" lang="en-US"/>
              <a:t>n</a:t>
            </a:r>
            <a:r>
              <a:rPr altLang="en-US" dirty="0" sz="2800" lang="en-US"/>
              <a:t>a</a:t>
            </a:r>
            <a:r>
              <a:rPr altLang="en-US" dirty="0" sz="2800" lang="en-US"/>
              <a:t>lysis </a:t>
            </a:r>
            <a:r>
              <a:rPr altLang="en-US" dirty="0" sz="2800" lang="en-US"/>
              <a:t>t</a:t>
            </a:r>
            <a:r>
              <a:rPr altLang="en-US" dirty="0" sz="2800" lang="en-US"/>
              <a:t>h</a:t>
            </a:r>
            <a:r>
              <a:rPr altLang="en-US" dirty="0" sz="2800" lang="en-US"/>
              <a:t>e</a:t>
            </a:r>
            <a:r>
              <a:rPr altLang="en-US" dirty="0" sz="2800" lang="en-US"/>
              <a:t> </a:t>
            </a:r>
            <a:r>
              <a:rPr altLang="en-US" dirty="0" sz="2800" lang="en-US"/>
              <a:t>e</a:t>
            </a:r>
            <a:r>
              <a:rPr altLang="en-US" dirty="0" sz="2800" lang="en-US"/>
              <a:t>m</a:t>
            </a:r>
            <a:r>
              <a:rPr altLang="en-US" dirty="0" sz="2800" lang="en-US"/>
              <a:t>p</a:t>
            </a:r>
            <a:r>
              <a:rPr altLang="en-US" dirty="0" sz="2800" lang="en-US"/>
              <a:t>loyee </a:t>
            </a:r>
            <a:r>
              <a:rPr altLang="en-US" dirty="0" sz="2800" lang="en-US"/>
              <a:t>d</a:t>
            </a:r>
            <a:r>
              <a:rPr altLang="en-US" dirty="0" sz="2800" lang="en-US"/>
              <a:t>a</a:t>
            </a:r>
            <a:r>
              <a:rPr altLang="en-US" dirty="0" sz="2800" lang="en-US"/>
              <a:t>t</a:t>
            </a:r>
            <a:r>
              <a:rPr altLang="en-US" dirty="0" sz="2800" lang="en-US"/>
              <a:t>a</a:t>
            </a:r>
            <a:r>
              <a:rPr altLang="en-US" dirty="0" sz="2800" lang="en-US"/>
              <a:t> </a:t>
            </a:r>
            <a:r>
              <a:rPr altLang="en-US" dirty="0" sz="2800" lang="en-US"/>
              <a:t>v</a:t>
            </a:r>
            <a:r>
              <a:rPr altLang="en-US" dirty="0" sz="2800" lang="en-US"/>
              <a:t>i</a:t>
            </a:r>
            <a:r>
              <a:rPr altLang="en-US" dirty="0" sz="2800" lang="en-US"/>
              <a:t>suali</a:t>
            </a:r>
            <a:r>
              <a:rPr altLang="en-US" dirty="0" sz="2800" lang="en-US"/>
              <a:t>sation</a:t>
            </a:r>
            <a:r>
              <a:rPr altLang="en-US" dirty="0" sz="2800" lang="en-US"/>
              <a:t>.</a:t>
            </a:r>
            <a:endParaRPr altLang="en-US"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6" name=""/>
        <p:cNvGrpSpPr/>
        <p:nvPr/>
      </p:nvGrpSpPr>
      <p:grpSpPr>
        <a:xfrm>
          <a:off x="0" y="0"/>
          <a:ext cx="0" cy="0"/>
          <a:chOff x="0" y="0"/>
          <a:chExt cx="0" cy="0"/>
        </a:xfrm>
      </p:grpSpPr>
      <p:sp>
        <p:nvSpPr>
          <p:cNvPr id="1048612" name="Title 1"/>
          <p:cNvSpPr>
            <a:spLocks noGrp="1"/>
          </p:cNvSpPr>
          <p:nvPr>
            <p:ph type="title"/>
          </p:nvPr>
        </p:nvSpPr>
        <p:spPr>
          <a:xfrm>
            <a:off x="379452" y="730042"/>
            <a:ext cx="10681335" cy="723901"/>
          </a:xfrm>
        </p:spPr>
        <p:txBody>
          <a:bodyPr/>
          <a:p>
            <a:r>
              <a:rPr dirty="0" lang="en-IN"/>
              <a:t>Dataset Description</a:t>
            </a:r>
          </a:p>
        </p:txBody>
      </p:sp>
      <p:sp>
        <p:nvSpPr>
          <p:cNvPr id="1048613" name="TextBox 2"/>
          <p:cNvSpPr txBox="1"/>
          <p:nvPr/>
        </p:nvSpPr>
        <p:spPr>
          <a:xfrm>
            <a:off x="798895" y="1714038"/>
            <a:ext cx="9392354" cy="4968240"/>
          </a:xfrm>
          <a:prstGeom prst="rect"/>
          <a:noFill/>
        </p:spPr>
        <p:txBody>
          <a:bodyPr rtlCol="0" wrap="square">
            <a:spAutoFit/>
          </a:bodyPr>
          <a:p>
            <a:pPr indent="-285750" marL="285750">
              <a:buFont typeface="Wingdings" panose="05000000000000000000" pitchFamily="2" charset="2"/>
              <a:buChar char="v"/>
            </a:pPr>
            <a:r>
              <a:rPr altLang="en-US" dirty="0" sz="2800" lang="en-US"/>
              <a:t>T</a:t>
            </a:r>
            <a:r>
              <a:rPr altLang="en-US" dirty="0" sz="2800" lang="en-US"/>
              <a:t>h</a:t>
            </a:r>
            <a:r>
              <a:rPr altLang="en-US" dirty="0" sz="2800" lang="en-US"/>
              <a:t>e</a:t>
            </a:r>
            <a:r>
              <a:rPr altLang="en-US" dirty="0" sz="2800" lang="en-US"/>
              <a:t> </a:t>
            </a:r>
            <a:r>
              <a:rPr altLang="en-US" dirty="0" sz="2800" lang="en-US"/>
              <a:t>e</a:t>
            </a:r>
            <a:r>
              <a:rPr altLang="en-US" dirty="0" sz="2800" lang="en-US"/>
              <a:t>m</a:t>
            </a:r>
            <a:r>
              <a:rPr altLang="en-US" dirty="0" sz="2800" lang="en-US"/>
              <a:t>ployee </a:t>
            </a:r>
            <a:r>
              <a:rPr altLang="en-US" dirty="0" sz="2800" lang="en-US"/>
              <a:t>d</a:t>
            </a:r>
            <a:r>
              <a:rPr altLang="en-US" dirty="0" sz="2800" lang="en-US"/>
              <a:t>a</a:t>
            </a:r>
            <a:r>
              <a:rPr altLang="en-US" dirty="0" sz="2800" lang="en-US"/>
              <a:t>t</a:t>
            </a:r>
            <a:r>
              <a:rPr altLang="en-US" dirty="0" sz="2800" lang="en-US"/>
              <a:t>a</a:t>
            </a:r>
            <a:r>
              <a:rPr altLang="en-US" dirty="0" sz="2800" lang="en-US"/>
              <a:t>s</a:t>
            </a:r>
            <a:r>
              <a:rPr altLang="en-US" dirty="0" sz="2800" lang="en-US"/>
              <a:t>et</a:t>
            </a:r>
            <a:r>
              <a:rPr altLang="en-US" dirty="0" sz="2800" lang="en-US"/>
              <a:t> </a:t>
            </a:r>
            <a:r>
              <a:rPr altLang="en-US" dirty="0" sz="2800" lang="en-US"/>
              <a:t>i</a:t>
            </a:r>
            <a:r>
              <a:rPr altLang="en-US" dirty="0" sz="2800" lang="en-US"/>
              <a:t>s</a:t>
            </a:r>
            <a:r>
              <a:rPr altLang="en-US" dirty="0" sz="2800" lang="en-US"/>
              <a:t> </a:t>
            </a:r>
            <a:r>
              <a:rPr altLang="en-US" dirty="0" sz="2800" lang="en-US"/>
              <a:t>d</a:t>
            </a:r>
            <a:r>
              <a:rPr altLang="en-US" dirty="0" sz="2800" lang="en-US"/>
              <a:t>o</a:t>
            </a:r>
            <a:r>
              <a:rPr altLang="en-US" dirty="0" sz="2800" lang="en-US"/>
              <a:t>w</a:t>
            </a:r>
            <a:r>
              <a:rPr altLang="en-US" dirty="0" sz="2800" lang="en-US"/>
              <a:t>n</a:t>
            </a:r>
            <a:r>
              <a:rPr altLang="en-US" dirty="0" sz="2800" lang="en-US"/>
              <a:t>l</a:t>
            </a:r>
            <a:r>
              <a:rPr altLang="en-US" dirty="0" sz="2800" lang="en-US"/>
              <a:t>o</a:t>
            </a:r>
            <a:r>
              <a:rPr altLang="en-US" dirty="0" sz="2800" lang="en-US"/>
              <a:t>ad</a:t>
            </a:r>
            <a:r>
              <a:rPr altLang="en-US" dirty="0" sz="2800" lang="en-US"/>
              <a:t>e</a:t>
            </a:r>
            <a:r>
              <a:rPr altLang="en-US" dirty="0" sz="2800" lang="en-US"/>
              <a:t>d </a:t>
            </a:r>
            <a:r>
              <a:rPr altLang="en-US" dirty="0" sz="2800" lang="en-US"/>
              <a:t>f</a:t>
            </a:r>
            <a:r>
              <a:rPr altLang="en-US" dirty="0" sz="2800" lang="en-US"/>
              <a:t>r</a:t>
            </a:r>
            <a:r>
              <a:rPr altLang="en-US" dirty="0" sz="2800" lang="en-US"/>
              <a:t>o</a:t>
            </a:r>
            <a:r>
              <a:rPr altLang="en-US" dirty="0" sz="2800" lang="en-US"/>
              <a:t>m</a:t>
            </a:r>
            <a:r>
              <a:rPr altLang="en-US" dirty="0" sz="2800" lang="en-US"/>
              <a:t> </a:t>
            </a:r>
            <a:r>
              <a:rPr altLang="en-US" dirty="0" sz="2800" lang="en-US"/>
              <a:t>e</a:t>
            </a:r>
            <a:r>
              <a:rPr altLang="en-US" dirty="0" sz="2800" lang="en-US"/>
              <a:t>d</a:t>
            </a:r>
            <a:r>
              <a:rPr altLang="en-US" dirty="0" sz="2800" lang="en-US"/>
              <a:t>u</a:t>
            </a:r>
            <a:r>
              <a:rPr altLang="en-US" dirty="0" sz="2800" lang="en-US"/>
              <a:t>n</a:t>
            </a:r>
            <a:r>
              <a:rPr altLang="en-US" dirty="0" sz="2800" lang="en-US"/>
              <a:t>e</a:t>
            </a:r>
            <a:r>
              <a:rPr altLang="en-US" dirty="0" sz="2800" lang="en-US"/>
              <a:t>t</a:t>
            </a:r>
            <a:r>
              <a:rPr altLang="en-US" dirty="0" sz="2800" lang="en-US"/>
              <a:t> </a:t>
            </a:r>
            <a:r>
              <a:rPr altLang="en-US" dirty="0" sz="2800" lang="en-US"/>
              <a:t> </a:t>
            </a:r>
            <a:r>
              <a:rPr altLang="en-US" dirty="0" sz="2800" lang="en-US"/>
              <a:t>d</a:t>
            </a:r>
            <a:r>
              <a:rPr altLang="en-US" dirty="0" sz="2800" lang="en-US"/>
              <a:t>a</a:t>
            </a:r>
            <a:r>
              <a:rPr altLang="en-US" dirty="0" sz="2800" lang="en-US"/>
              <a:t>s</a:t>
            </a:r>
            <a:r>
              <a:rPr altLang="en-US" dirty="0" sz="2800" lang="en-US"/>
              <a:t>hboard </a:t>
            </a:r>
            <a:r>
              <a:rPr altLang="en-US" dirty="0" sz="2800" lang="en-US"/>
              <a:t>.</a:t>
            </a:r>
            <a:endParaRPr altLang="en-US" lang="zh-CN"/>
          </a:p>
          <a:p>
            <a:pPr indent="-285750" marL="285750">
              <a:buFont typeface="Wingdings" panose="05000000000000000000" pitchFamily="2" charset="2"/>
              <a:buChar char="v"/>
            </a:pPr>
            <a:r>
              <a:rPr altLang="en-US" dirty="0" sz="2800" lang="en-US"/>
              <a:t>I</a:t>
            </a:r>
            <a:r>
              <a:rPr altLang="en-US" dirty="0" sz="2800" lang="en-US"/>
              <a:t>n</a:t>
            </a:r>
            <a:r>
              <a:rPr altLang="en-US" dirty="0" sz="2800" lang="en-US"/>
              <a:t> </a:t>
            </a:r>
            <a:r>
              <a:rPr altLang="en-US" dirty="0" sz="2800" lang="en-US"/>
              <a:t>t</a:t>
            </a:r>
            <a:r>
              <a:rPr altLang="en-US" dirty="0" sz="2800" lang="en-US"/>
              <a:t>h</a:t>
            </a:r>
            <a:r>
              <a:rPr altLang="en-US" dirty="0" sz="2800" lang="en-US"/>
              <a:t>e</a:t>
            </a:r>
            <a:r>
              <a:rPr altLang="en-US" dirty="0" sz="2800" lang="en-US"/>
              <a:t> </a:t>
            </a:r>
            <a:r>
              <a:rPr altLang="en-US" dirty="0" sz="2800" lang="en-US"/>
              <a:t>d</a:t>
            </a:r>
            <a:r>
              <a:rPr altLang="en-US" dirty="0" sz="2800" lang="en-US"/>
              <a:t>a</a:t>
            </a:r>
            <a:r>
              <a:rPr altLang="en-US" dirty="0" sz="2800" lang="en-US"/>
              <a:t>t</a:t>
            </a:r>
            <a:r>
              <a:rPr altLang="en-US" dirty="0" sz="2800" lang="en-US"/>
              <a:t>a</a:t>
            </a:r>
            <a:r>
              <a:rPr altLang="en-US" dirty="0" sz="2800" lang="en-US"/>
              <a:t>s</a:t>
            </a:r>
            <a:r>
              <a:rPr altLang="en-US" dirty="0" sz="2800" lang="en-US"/>
              <a:t>e</a:t>
            </a:r>
            <a:r>
              <a:rPr altLang="en-US" dirty="0" sz="2800" lang="en-US"/>
              <a:t>t</a:t>
            </a:r>
            <a:r>
              <a:rPr altLang="en-US" dirty="0" sz="2800" lang="en-US"/>
              <a:t> </a:t>
            </a:r>
            <a:r>
              <a:rPr altLang="en-US" dirty="0" sz="2800" lang="en-US"/>
              <a:t>t</a:t>
            </a:r>
            <a:r>
              <a:rPr altLang="en-US" dirty="0" sz="2800" lang="en-US"/>
              <a:t>h</a:t>
            </a:r>
            <a:r>
              <a:rPr altLang="en-US" dirty="0" sz="2800" lang="en-US"/>
              <a:t>e</a:t>
            </a:r>
            <a:r>
              <a:rPr altLang="en-US" dirty="0" sz="2800" lang="en-US"/>
              <a:t>r</a:t>
            </a:r>
            <a:r>
              <a:rPr altLang="en-US" dirty="0" sz="2800" lang="en-US"/>
              <a:t>e</a:t>
            </a:r>
            <a:r>
              <a:rPr altLang="en-US" dirty="0" sz="2800" lang="en-US"/>
              <a:t> </a:t>
            </a:r>
            <a:r>
              <a:rPr altLang="en-US" dirty="0" sz="2800" lang="en-US"/>
              <a:t>a</a:t>
            </a:r>
            <a:r>
              <a:rPr altLang="en-US" dirty="0" sz="2800" lang="en-US"/>
              <a:t>r</a:t>
            </a:r>
            <a:r>
              <a:rPr altLang="en-US" dirty="0" sz="2800" lang="en-US"/>
              <a:t>e</a:t>
            </a:r>
            <a:r>
              <a:rPr altLang="en-US" dirty="0" sz="2800" lang="en-US"/>
              <a:t> </a:t>
            </a:r>
            <a:r>
              <a:rPr altLang="en-US" dirty="0" sz="2800" lang="en-US"/>
              <a:t>2</a:t>
            </a:r>
            <a:r>
              <a:rPr altLang="en-US" dirty="0" sz="2800" lang="en-US"/>
              <a:t>6</a:t>
            </a:r>
            <a:r>
              <a:rPr altLang="en-US" dirty="0" sz="2800" lang="en-US"/>
              <a:t> </a:t>
            </a:r>
            <a:r>
              <a:rPr altLang="en-US" dirty="0" sz="2800" lang="en-US"/>
              <a:t>f</a:t>
            </a:r>
            <a:r>
              <a:rPr altLang="en-US" dirty="0" sz="2800" lang="en-US"/>
              <a:t>e</a:t>
            </a:r>
            <a:r>
              <a:rPr altLang="en-US" dirty="0" sz="2800" lang="en-US"/>
              <a:t>a</a:t>
            </a:r>
            <a:r>
              <a:rPr altLang="en-US" dirty="0" sz="2800" lang="en-US"/>
              <a:t>tures </a:t>
            </a:r>
            <a:r>
              <a:rPr altLang="en-US" dirty="0" sz="2800" lang="en-US"/>
              <a:t>f</a:t>
            </a:r>
            <a:r>
              <a:rPr altLang="en-US" dirty="0" sz="2800" lang="en-US"/>
              <a:t>r</a:t>
            </a:r>
            <a:r>
              <a:rPr altLang="en-US" dirty="0" sz="2800" lang="en-US"/>
              <a:t>o</a:t>
            </a:r>
            <a:r>
              <a:rPr altLang="en-US" dirty="0" sz="2800" lang="en-US"/>
              <a:t>m </a:t>
            </a:r>
            <a:r>
              <a:rPr altLang="en-US" dirty="0" sz="2800" lang="en-US"/>
              <a:t>t</a:t>
            </a:r>
            <a:r>
              <a:rPr altLang="en-US" dirty="0" sz="2800" lang="en-US"/>
              <a:t>h</a:t>
            </a:r>
            <a:r>
              <a:rPr altLang="en-US" dirty="0" sz="2800" lang="en-US"/>
              <a:t>a</a:t>
            </a:r>
            <a:r>
              <a:rPr altLang="en-US" dirty="0" sz="2800" lang="en-US"/>
              <a:t>t</a:t>
            </a:r>
            <a:r>
              <a:rPr altLang="en-US" dirty="0" sz="2800" lang="en-US"/>
              <a:t> </a:t>
            </a:r>
            <a:r>
              <a:rPr altLang="en-US" dirty="0" sz="2800" lang="en-US"/>
              <a:t>only </a:t>
            </a:r>
            <a:r>
              <a:rPr altLang="en-US" dirty="0" sz="2800" lang="en-US"/>
              <a:t>9</a:t>
            </a:r>
            <a:r>
              <a:rPr altLang="en-US" dirty="0" sz="2800" lang="en-US"/>
              <a:t> </a:t>
            </a:r>
            <a:r>
              <a:rPr altLang="en-US" dirty="0" sz="2800" lang="en-US"/>
              <a:t>f</a:t>
            </a:r>
            <a:r>
              <a:rPr altLang="en-US" dirty="0" sz="2800" lang="en-US"/>
              <a:t>e</a:t>
            </a:r>
            <a:r>
              <a:rPr altLang="en-US" dirty="0" sz="2800" lang="en-US"/>
              <a:t>a</a:t>
            </a:r>
            <a:r>
              <a:rPr altLang="en-US" dirty="0" sz="2800" lang="en-US"/>
              <a:t>tures </a:t>
            </a:r>
            <a:r>
              <a:rPr altLang="en-US" dirty="0" sz="2800" lang="en-US"/>
              <a:t>I</a:t>
            </a:r>
            <a:r>
              <a:rPr altLang="en-US" dirty="0" sz="2800" lang="en-US"/>
              <a:t> </a:t>
            </a:r>
            <a:r>
              <a:rPr altLang="en-US" dirty="0" sz="2800" lang="en-US"/>
              <a:t>h</a:t>
            </a:r>
            <a:r>
              <a:rPr altLang="en-US" dirty="0" sz="2800" lang="en-US"/>
              <a:t>a</a:t>
            </a:r>
            <a:r>
              <a:rPr altLang="en-US" dirty="0" sz="2800" lang="en-US"/>
              <a:t>v</a:t>
            </a:r>
            <a:r>
              <a:rPr altLang="en-US" dirty="0" sz="2800" lang="en-US"/>
              <a:t>e</a:t>
            </a:r>
            <a:r>
              <a:rPr altLang="en-US" dirty="0" sz="2800" lang="en-US"/>
              <a:t> </a:t>
            </a:r>
            <a:r>
              <a:rPr altLang="en-US" dirty="0" sz="2800" lang="en-US"/>
              <a:t>s</a:t>
            </a:r>
            <a:r>
              <a:rPr altLang="en-US" dirty="0" sz="2800" lang="en-US"/>
              <a:t>e</a:t>
            </a:r>
            <a:r>
              <a:rPr altLang="en-US" dirty="0" sz="2800" lang="en-US"/>
              <a:t>l</a:t>
            </a:r>
            <a:r>
              <a:rPr altLang="en-US" dirty="0" sz="2800" lang="en-US"/>
              <a:t>ected</a:t>
            </a:r>
            <a:r>
              <a:rPr altLang="en-US" dirty="0" sz="2800" lang="en-US"/>
              <a:t>.</a:t>
            </a:r>
            <a:endParaRPr altLang="en-US" lang="zh-CN"/>
          </a:p>
          <a:p>
            <a:pPr indent="-285750" marL="285750">
              <a:buFont typeface="Wingdings" panose="05000000000000000000" pitchFamily="2" charset="2"/>
              <a:buChar char="v"/>
            </a:pPr>
            <a:r>
              <a:rPr dirty="0" sz="2800" lang="en-US"/>
              <a:t>T</a:t>
            </a:r>
            <a:r>
              <a:rPr dirty="0" sz="2800" lang="en-US"/>
              <a:t>h</a:t>
            </a:r>
            <a:r>
              <a:rPr dirty="0" sz="2800" lang="en-US"/>
              <a:t>e</a:t>
            </a:r>
            <a:r>
              <a:rPr dirty="0" sz="2800" lang="en-US"/>
              <a:t> </a:t>
            </a:r>
            <a:r>
              <a:rPr dirty="0" sz="2800" lang="en-US"/>
              <a:t>9</a:t>
            </a:r>
            <a:r>
              <a:rPr dirty="0" sz="2800" lang="en-US"/>
              <a:t> </a:t>
            </a:r>
            <a:r>
              <a:rPr dirty="0" sz="2800" lang="en-US"/>
              <a:t>f</a:t>
            </a:r>
            <a:r>
              <a:rPr dirty="0" sz="2800" lang="en-US"/>
              <a:t>e</a:t>
            </a:r>
            <a:r>
              <a:rPr dirty="0" sz="2800" lang="en-US"/>
              <a:t>a</a:t>
            </a:r>
            <a:r>
              <a:rPr dirty="0" sz="2800" lang="en-US"/>
              <a:t>tures </a:t>
            </a:r>
            <a:r>
              <a:rPr dirty="0" sz="2800" lang="en-US"/>
              <a:t>a</a:t>
            </a:r>
            <a:r>
              <a:rPr dirty="0" sz="2800" lang="en-US"/>
              <a:t>r</a:t>
            </a:r>
            <a:r>
              <a:rPr dirty="0" sz="2800" lang="en-US"/>
              <a:t>e</a:t>
            </a:r>
            <a:r>
              <a:rPr dirty="0" sz="2800" lang="en-US"/>
              <a:t> </a:t>
            </a:r>
            <a:r>
              <a:rPr dirty="0" sz="2800" lang="en-US"/>
              <a:t>;</a:t>
            </a:r>
            <a:endParaRPr altLang="en-US" lang="zh-CN"/>
          </a:p>
          <a:p>
            <a:pPr indent="-285750" marL="285750">
              <a:buFont typeface="Wingdings" panose="05000000000000000000" pitchFamily="2" charset="2"/>
              <a:buChar char="v"/>
            </a:pPr>
            <a:r>
              <a:rPr altLang="en-US" dirty="0" sz="2800" lang="en-US"/>
              <a:t>1</a:t>
            </a:r>
            <a:r>
              <a:rPr altLang="en-US" dirty="0" sz="2800" lang="en-US"/>
              <a:t>.</a:t>
            </a:r>
            <a:r>
              <a:rPr altLang="en-US" dirty="0" sz="2800" lang="en-US"/>
              <a:t>E</a:t>
            </a:r>
            <a:r>
              <a:rPr altLang="en-US" dirty="0" sz="2800" lang="en-US"/>
              <a:t>m</a:t>
            </a:r>
            <a:r>
              <a:rPr altLang="en-US" dirty="0" sz="2800" lang="en-US"/>
              <a:t>p</a:t>
            </a:r>
            <a:r>
              <a:rPr altLang="en-US" dirty="0" sz="2800" lang="en-US"/>
              <a:t>loyee </a:t>
            </a:r>
            <a:r>
              <a:rPr altLang="en-US" dirty="0" sz="2800" lang="en-US"/>
              <a:t>I</a:t>
            </a:r>
            <a:r>
              <a:rPr altLang="en-US" dirty="0" sz="2800" lang="en-US"/>
              <a:t>D</a:t>
            </a:r>
            <a:r>
              <a:rPr altLang="en-US" dirty="0" sz="2800" lang="en-US"/>
              <a:t> </a:t>
            </a:r>
            <a:r>
              <a:rPr altLang="en-US" dirty="0" sz="2800" lang="en-US"/>
              <a:t>i</a:t>
            </a:r>
            <a:r>
              <a:rPr altLang="en-US" dirty="0" sz="2800" lang="en-US"/>
              <a:t>n</a:t>
            </a:r>
            <a:r>
              <a:rPr altLang="en-US" dirty="0" sz="2800" lang="en-US"/>
              <a:t> </a:t>
            </a:r>
            <a:r>
              <a:rPr altLang="en-US" dirty="0" sz="2800" lang="en-US"/>
              <a:t>a</a:t>
            </a:r>
            <a:r>
              <a:rPr altLang="en-US" dirty="0" sz="2800" lang="en-US"/>
              <a:t> </a:t>
            </a:r>
            <a:r>
              <a:rPr altLang="en-US" dirty="0" sz="2800" lang="en-US"/>
              <a:t>n</a:t>
            </a:r>
            <a:r>
              <a:rPr altLang="en-US" dirty="0" sz="2800" lang="en-US"/>
              <a:t>u</a:t>
            </a:r>
            <a:r>
              <a:rPr altLang="en-US" dirty="0" sz="2800" lang="en-US"/>
              <a:t>m</a:t>
            </a:r>
            <a:r>
              <a:rPr altLang="en-US" dirty="0" sz="2800" lang="en-US"/>
              <a:t>e</a:t>
            </a:r>
            <a:r>
              <a:rPr altLang="en-US" dirty="0" sz="2800" lang="en-US"/>
              <a:t>r</a:t>
            </a:r>
            <a:r>
              <a:rPr altLang="en-US" dirty="0" sz="2800" lang="en-US"/>
              <a:t>ical </a:t>
            </a:r>
            <a:r>
              <a:rPr altLang="en-US" dirty="0" sz="2800" lang="en-US"/>
              <a:t>v</a:t>
            </a:r>
            <a:r>
              <a:rPr altLang="en-US" dirty="0" sz="2800" lang="en-US"/>
              <a:t>a</a:t>
            </a:r>
            <a:r>
              <a:rPr altLang="en-US" dirty="0" sz="2800" lang="en-US"/>
              <a:t>l</a:t>
            </a:r>
            <a:r>
              <a:rPr altLang="en-US" dirty="0" sz="2800" lang="en-US"/>
              <a:t>ue </a:t>
            </a:r>
            <a:r>
              <a:rPr altLang="en-US" dirty="0" sz="2800" lang="en-US"/>
              <a:t>.</a:t>
            </a:r>
            <a:endParaRPr altLang="en-US" lang="zh-CN"/>
          </a:p>
          <a:p>
            <a:pPr indent="-285750" marL="285750">
              <a:buFont typeface="Wingdings" panose="05000000000000000000" pitchFamily="2" charset="2"/>
              <a:buChar char="v"/>
            </a:pPr>
            <a:r>
              <a:rPr altLang="en-US" dirty="0" sz="2800" lang="en-US"/>
              <a:t>2</a:t>
            </a:r>
            <a:r>
              <a:rPr altLang="en-US" dirty="0" sz="2800" lang="en-US"/>
              <a:t>.</a:t>
            </a:r>
            <a:r>
              <a:rPr altLang="en-US" dirty="0" sz="2800" lang="en-US"/>
              <a:t> </a:t>
            </a:r>
            <a:r>
              <a:rPr altLang="en-US" dirty="0" sz="2800" lang="en-US"/>
              <a:t>E</a:t>
            </a:r>
            <a:r>
              <a:rPr altLang="en-US" dirty="0" sz="2800" lang="en-US"/>
              <a:t>m</a:t>
            </a:r>
            <a:r>
              <a:rPr altLang="en-US" dirty="0" sz="2800" lang="en-US"/>
              <a:t>p</a:t>
            </a:r>
            <a:r>
              <a:rPr altLang="en-US" dirty="0" sz="2800" lang="en-US"/>
              <a:t>l</a:t>
            </a:r>
            <a:r>
              <a:rPr altLang="en-US" dirty="0" sz="2800" lang="en-US"/>
              <a:t>oyee </a:t>
            </a:r>
            <a:r>
              <a:rPr altLang="en-US" dirty="0" sz="2800" lang="en-US"/>
              <a:t>F</a:t>
            </a:r>
            <a:r>
              <a:rPr altLang="en-US" dirty="0" sz="2800" lang="en-US"/>
              <a:t>i</a:t>
            </a:r>
            <a:r>
              <a:rPr altLang="en-US" dirty="0" sz="2800" lang="en-US"/>
              <a:t>r</a:t>
            </a:r>
            <a:r>
              <a:rPr altLang="en-US" dirty="0" sz="2800" lang="en-US"/>
              <a:t>st </a:t>
            </a:r>
            <a:r>
              <a:rPr altLang="en-US" dirty="0" sz="2800" lang="en-US"/>
              <a:t>a</a:t>
            </a:r>
            <a:r>
              <a:rPr altLang="en-US" dirty="0" sz="2800" lang="en-US"/>
              <a:t>n</a:t>
            </a:r>
            <a:r>
              <a:rPr altLang="en-US" dirty="0" sz="2800" lang="en-US"/>
              <a:t>d</a:t>
            </a:r>
            <a:r>
              <a:rPr altLang="en-US" dirty="0" sz="2800" lang="en-US"/>
              <a:t> </a:t>
            </a:r>
            <a:r>
              <a:rPr altLang="en-US" dirty="0" sz="2800" lang="en-US"/>
              <a:t>L</a:t>
            </a:r>
            <a:r>
              <a:rPr altLang="en-US" dirty="0" sz="2800" lang="en-US"/>
              <a:t>a</a:t>
            </a:r>
            <a:r>
              <a:rPr altLang="en-US" dirty="0" sz="2800" lang="en-US"/>
              <a:t>s</a:t>
            </a:r>
            <a:r>
              <a:rPr altLang="en-US" dirty="0" sz="2800" lang="en-US"/>
              <a:t>t</a:t>
            </a:r>
            <a:r>
              <a:rPr altLang="en-US" dirty="0" sz="2800" lang="en-US"/>
              <a:t> </a:t>
            </a:r>
            <a:r>
              <a:rPr altLang="en-US" dirty="0" sz="2800" lang="en-US"/>
              <a:t>n</a:t>
            </a:r>
            <a:r>
              <a:rPr altLang="en-US" dirty="0" sz="2800" lang="en-US"/>
              <a:t>a</a:t>
            </a:r>
            <a:r>
              <a:rPr altLang="en-US" dirty="0" sz="2800" lang="en-US"/>
              <a:t>me </a:t>
            </a:r>
            <a:r>
              <a:rPr altLang="en-US" dirty="0" sz="2800" lang="en-US"/>
              <a:t>i</a:t>
            </a:r>
            <a:r>
              <a:rPr altLang="en-US" dirty="0" sz="2800" lang="en-US"/>
              <a:t>n</a:t>
            </a:r>
            <a:r>
              <a:rPr altLang="en-US" dirty="0" sz="2800" lang="en-US"/>
              <a:t> </a:t>
            </a:r>
            <a:r>
              <a:rPr altLang="en-US" dirty="0" sz="2800" lang="en-US"/>
              <a:t>a</a:t>
            </a:r>
            <a:r>
              <a:rPr altLang="en-US" dirty="0" sz="2800" lang="en-US"/>
              <a:t> </a:t>
            </a:r>
            <a:r>
              <a:rPr altLang="en-US" dirty="0" sz="2800" lang="en-US"/>
              <a:t>t</a:t>
            </a:r>
            <a:r>
              <a:rPr altLang="en-US" dirty="0" sz="2800" lang="en-US"/>
              <a:t>e</a:t>
            </a:r>
            <a:r>
              <a:rPr altLang="en-US" dirty="0" sz="2800" lang="en-US"/>
              <a:t>x</a:t>
            </a:r>
            <a:r>
              <a:rPr altLang="en-US" dirty="0" sz="2800" lang="en-US"/>
              <a:t>t </a:t>
            </a:r>
            <a:r>
              <a:rPr altLang="en-US" dirty="0" sz="2800" lang="en-US"/>
              <a:t>f</a:t>
            </a:r>
            <a:r>
              <a:rPr altLang="en-US" dirty="0" sz="2800" lang="en-US"/>
              <a:t>ormat</a:t>
            </a:r>
            <a:r>
              <a:rPr altLang="en-US" dirty="0" sz="2800" lang="en-US"/>
              <a:t>.</a:t>
            </a:r>
            <a:endParaRPr altLang="en-US" lang="zh-CN"/>
          </a:p>
          <a:p>
            <a:pPr indent="-285750" marL="285750">
              <a:buFont typeface="Wingdings" panose="05000000000000000000" pitchFamily="2" charset="2"/>
              <a:buChar char="v"/>
            </a:pPr>
            <a:r>
              <a:rPr altLang="en-US" dirty="0" sz="2800" lang="en-US"/>
              <a:t>3</a:t>
            </a:r>
            <a:r>
              <a:rPr altLang="en-US" dirty="0" sz="2800" lang="en-US"/>
              <a:t>.</a:t>
            </a:r>
            <a:r>
              <a:rPr altLang="en-US" dirty="0" sz="2800" lang="en-US"/>
              <a:t> </a:t>
            </a:r>
            <a:r>
              <a:rPr altLang="en-US" dirty="0" sz="2800" lang="en-US"/>
              <a:t>E</a:t>
            </a:r>
            <a:r>
              <a:rPr altLang="en-US" dirty="0" sz="2800" lang="en-US"/>
              <a:t>m</a:t>
            </a:r>
            <a:r>
              <a:rPr altLang="en-US" dirty="0" sz="2800" lang="en-US"/>
              <a:t>p</a:t>
            </a:r>
            <a:r>
              <a:rPr altLang="en-US" dirty="0" sz="2800" lang="en-US"/>
              <a:t>l</a:t>
            </a:r>
            <a:r>
              <a:rPr altLang="en-US" dirty="0" sz="2800" lang="en-US"/>
              <a:t>oyee </a:t>
            </a:r>
            <a:r>
              <a:rPr altLang="en-US" dirty="0" sz="2800" lang="en-US"/>
              <a:t>t</a:t>
            </a:r>
            <a:r>
              <a:rPr altLang="en-US" dirty="0" sz="2800" lang="en-US"/>
              <a:t>y</a:t>
            </a:r>
            <a:r>
              <a:rPr altLang="en-US" dirty="0" sz="2800" lang="en-US"/>
              <a:t>p</a:t>
            </a:r>
            <a:r>
              <a:rPr altLang="en-US" dirty="0" sz="2800" lang="en-US"/>
              <a:t>e </a:t>
            </a:r>
            <a:r>
              <a:rPr altLang="en-US" dirty="0" sz="2800" lang="en-US"/>
              <a:t>i</a:t>
            </a:r>
            <a:r>
              <a:rPr altLang="en-US" dirty="0" sz="2800" lang="en-US"/>
              <a:t>n</a:t>
            </a:r>
            <a:r>
              <a:rPr altLang="en-US" dirty="0" sz="2800" lang="en-US"/>
              <a:t> </a:t>
            </a:r>
            <a:r>
              <a:rPr altLang="en-US" dirty="0" sz="2800" lang="en-US"/>
              <a:t>a</a:t>
            </a:r>
            <a:r>
              <a:rPr altLang="en-US" dirty="0" sz="2800" lang="en-US"/>
              <a:t> text </a:t>
            </a:r>
            <a:r>
              <a:rPr altLang="en-US" dirty="0" sz="2800" lang="en-US"/>
              <a:t>format</a:t>
            </a:r>
            <a:r>
              <a:rPr altLang="en-US" dirty="0" sz="2800" lang="en-US"/>
              <a:t>.</a:t>
            </a:r>
            <a:endParaRPr altLang="en-US" lang="zh-CN"/>
          </a:p>
          <a:p>
            <a:pPr indent="-285750" marL="285750">
              <a:buFont typeface="Wingdings" panose="05000000000000000000" pitchFamily="2" charset="2"/>
              <a:buChar char="v"/>
            </a:pPr>
            <a:r>
              <a:rPr altLang="en-US" dirty="0" sz="2800" lang="en-US"/>
              <a:t> </a:t>
            </a:r>
            <a:r>
              <a:rPr altLang="en-US" dirty="0" sz="2800" lang="en-US"/>
              <a:t>4</a:t>
            </a:r>
            <a:r>
              <a:rPr altLang="en-US" dirty="0" sz="2800" lang="en-US"/>
              <a:t>.</a:t>
            </a:r>
            <a:r>
              <a:rPr altLang="en-US" dirty="0" sz="2800" lang="en-US"/>
              <a:t> </a:t>
            </a:r>
            <a:r>
              <a:rPr altLang="en-US" dirty="0" sz="2800" lang="en-US"/>
              <a:t>P</a:t>
            </a:r>
            <a:r>
              <a:rPr altLang="en-US" dirty="0" sz="2800" lang="en-US"/>
              <a:t>e</a:t>
            </a:r>
            <a:r>
              <a:rPr altLang="en-US" dirty="0" sz="2800" lang="en-US"/>
              <a:t>r</a:t>
            </a:r>
            <a:r>
              <a:rPr altLang="en-US" dirty="0" sz="2800" lang="en-US"/>
              <a:t>formance </a:t>
            </a:r>
            <a:r>
              <a:rPr altLang="en-US" dirty="0" sz="2800" lang="en-US"/>
              <a:t>l</a:t>
            </a:r>
            <a:r>
              <a:rPr altLang="en-US" dirty="0" sz="2800" lang="en-US"/>
              <a:t>evel </a:t>
            </a:r>
            <a:r>
              <a:rPr altLang="en-US" dirty="0" sz="2800" lang="en-US"/>
              <a:t>f</a:t>
            </a:r>
            <a:r>
              <a:rPr altLang="en-US" dirty="0" sz="2800" lang="en-US"/>
              <a:t>o</a:t>
            </a:r>
            <a:r>
              <a:rPr altLang="en-US" dirty="0" sz="2800" lang="en-US"/>
              <a:t>r</a:t>
            </a:r>
            <a:r>
              <a:rPr altLang="en-US" dirty="0" sz="2800" lang="en-US"/>
              <a:t> </a:t>
            </a:r>
            <a:r>
              <a:rPr altLang="en-US" dirty="0" sz="2800" lang="en-US"/>
              <a:t>e</a:t>
            </a:r>
            <a:r>
              <a:rPr altLang="en-US" dirty="0" sz="2800" lang="en-US"/>
              <a:t>m</a:t>
            </a:r>
            <a:r>
              <a:rPr altLang="en-US" dirty="0" sz="2800" lang="en-US"/>
              <a:t>ployee </a:t>
            </a:r>
            <a:r>
              <a:rPr altLang="en-US" dirty="0" sz="2800" lang="en-US"/>
              <a:t>performance</a:t>
            </a:r>
            <a:r>
              <a:rPr altLang="en-US" dirty="0" sz="2800" lang="en-US"/>
              <a:t>.</a:t>
            </a:r>
            <a:endParaRPr altLang="en-US" lang="zh-CN"/>
          </a:p>
          <a:p>
            <a:pPr indent="-285750" marL="285750">
              <a:buFont typeface="Wingdings" panose="05000000000000000000" pitchFamily="2" charset="2"/>
              <a:buChar char="v"/>
            </a:pPr>
            <a:r>
              <a:rPr altLang="en-US" dirty="0" sz="2800" lang="en-US"/>
              <a:t>5</a:t>
            </a:r>
            <a:r>
              <a:rPr altLang="en-US" dirty="0" sz="2800" lang="en-US"/>
              <a:t>.</a:t>
            </a:r>
            <a:r>
              <a:rPr altLang="en-US" dirty="0" sz="2800" lang="en-US"/>
              <a:t>I</a:t>
            </a:r>
            <a:r>
              <a:rPr altLang="en-US" dirty="0" sz="2800" lang="en-US"/>
              <a:t>n</a:t>
            </a:r>
            <a:r>
              <a:rPr altLang="en-US" dirty="0" sz="2800" lang="en-US"/>
              <a:t> </a:t>
            </a:r>
            <a:r>
              <a:rPr altLang="en-US" dirty="0" sz="2800" lang="en-US"/>
              <a:t>G</a:t>
            </a:r>
            <a:r>
              <a:rPr altLang="en-US" dirty="0" sz="2800" lang="en-US"/>
              <a:t>e</a:t>
            </a:r>
            <a:r>
              <a:rPr altLang="en-US" dirty="0" sz="2800" lang="en-US"/>
              <a:t>n</a:t>
            </a:r>
            <a:r>
              <a:rPr altLang="en-US" dirty="0" sz="2800" lang="en-US"/>
              <a:t>d</a:t>
            </a:r>
            <a:r>
              <a:rPr altLang="en-US" dirty="0" sz="2800" lang="en-US"/>
              <a:t>er</a:t>
            </a:r>
            <a:r>
              <a:rPr altLang="en-US" dirty="0" sz="2800" lang="en-US"/>
              <a:t> </a:t>
            </a:r>
            <a:r>
              <a:rPr altLang="en-US" dirty="0" sz="2800" lang="en-US"/>
              <a:t>f</a:t>
            </a:r>
            <a:r>
              <a:rPr altLang="en-US" dirty="0" sz="2800" lang="en-US"/>
              <a:t>e</a:t>
            </a:r>
            <a:r>
              <a:rPr altLang="en-US" dirty="0" sz="2800" lang="en-US"/>
              <a:t>a</a:t>
            </a:r>
            <a:r>
              <a:rPr altLang="en-US" dirty="0" sz="2800" lang="en-US"/>
              <a:t>ture</a:t>
            </a:r>
            <a:r>
              <a:rPr altLang="en-US" dirty="0" sz="2800" lang="en-US"/>
              <a:t> </a:t>
            </a:r>
            <a:r>
              <a:rPr altLang="en-US" dirty="0" sz="2800" lang="en-US"/>
              <a:t>u</a:t>
            </a:r>
            <a:r>
              <a:rPr altLang="en-US" dirty="0" sz="2800" lang="en-US"/>
              <a:t>s</a:t>
            </a:r>
            <a:r>
              <a:rPr altLang="en-US" dirty="0" sz="2800" lang="en-US"/>
              <a:t>e</a:t>
            </a:r>
            <a:r>
              <a:rPr altLang="en-US" dirty="0" sz="2800" lang="en-US"/>
              <a:t>d </a:t>
            </a:r>
            <a:r>
              <a:rPr altLang="en-US" dirty="0" sz="2800" lang="en-US"/>
              <a:t>f</a:t>
            </a:r>
            <a:r>
              <a:rPr altLang="en-US" dirty="0" sz="2800" lang="en-US"/>
              <a:t>o</a:t>
            </a:r>
            <a:r>
              <a:rPr altLang="en-US" dirty="0" sz="2800" lang="en-US"/>
              <a:t>r</a:t>
            </a:r>
            <a:r>
              <a:rPr altLang="en-US" dirty="0" sz="2800" lang="en-US"/>
              <a:t> </a:t>
            </a:r>
            <a:r>
              <a:rPr altLang="en-US" dirty="0" sz="2800" lang="en-US"/>
              <a:t>m</a:t>
            </a:r>
            <a:r>
              <a:rPr altLang="en-US" dirty="0" sz="2800" lang="en-US"/>
              <a:t>a</a:t>
            </a:r>
            <a:r>
              <a:rPr altLang="en-US" dirty="0" sz="2800" lang="en-US"/>
              <a:t>l</a:t>
            </a:r>
            <a:r>
              <a:rPr altLang="en-US" dirty="0" sz="2800" lang="en-US"/>
              <a:t>e</a:t>
            </a:r>
            <a:r>
              <a:rPr altLang="en-US" dirty="0" sz="2800" lang="en-US"/>
              <a:t> </a:t>
            </a:r>
            <a:r>
              <a:rPr altLang="en-US" dirty="0" sz="2800" lang="en-US"/>
              <a:t>a</a:t>
            </a:r>
            <a:r>
              <a:rPr altLang="en-US" dirty="0" sz="2800" lang="en-US"/>
              <a:t>nd </a:t>
            </a:r>
            <a:r>
              <a:rPr altLang="en-US" dirty="0" sz="2800" lang="en-US"/>
              <a:t>female</a:t>
            </a:r>
            <a:r>
              <a:rPr altLang="en-US" dirty="0" sz="2800" lang="en-US"/>
              <a:t>.</a:t>
            </a:r>
            <a:endParaRPr altLang="en-US" lang="zh-CN"/>
          </a:p>
          <a:p>
            <a:pPr indent="-285750" marL="285750">
              <a:buFont typeface="Wingdings" panose="05000000000000000000" pitchFamily="2" charset="2"/>
              <a:buChar char="v"/>
            </a:pPr>
            <a:r>
              <a:rPr altLang="en-US" dirty="0" sz="2800" lang="en-US"/>
              <a:t> </a:t>
            </a:r>
            <a:r>
              <a:rPr altLang="en-US" dirty="0" sz="2800" lang="en-US"/>
              <a:t>6</a:t>
            </a:r>
            <a:r>
              <a:rPr altLang="en-US" dirty="0" sz="2800" lang="en-US"/>
              <a:t>.</a:t>
            </a:r>
            <a:r>
              <a:rPr altLang="en-US" dirty="0" sz="2800" lang="en-US"/>
              <a:t> </a:t>
            </a:r>
            <a:r>
              <a:rPr altLang="en-US" dirty="0" sz="2800" lang="en-US"/>
              <a:t>E</a:t>
            </a:r>
            <a:r>
              <a:rPr altLang="en-US" dirty="0" sz="2800" lang="en-US"/>
              <a:t>m</a:t>
            </a:r>
            <a:r>
              <a:rPr altLang="en-US" dirty="0" sz="2800" lang="en-US"/>
              <a:t>p</a:t>
            </a:r>
            <a:r>
              <a:rPr altLang="en-US" dirty="0" sz="2800" lang="en-US"/>
              <a:t>loyee </a:t>
            </a:r>
            <a:r>
              <a:rPr altLang="en-US" dirty="0" sz="2800" lang="en-US"/>
              <a:t>r</a:t>
            </a:r>
            <a:r>
              <a:rPr altLang="en-US" dirty="0" sz="2800" lang="en-US"/>
              <a:t>a</a:t>
            </a:r>
            <a:r>
              <a:rPr altLang="en-US" dirty="0" sz="2800" lang="en-US"/>
              <a:t>t</a:t>
            </a:r>
            <a:r>
              <a:rPr altLang="en-US" dirty="0" sz="2800" lang="en-US"/>
              <a:t>i</a:t>
            </a:r>
            <a:r>
              <a:rPr altLang="en-US" dirty="0" sz="2800" lang="en-US"/>
              <a:t>ng </a:t>
            </a:r>
            <a:r>
              <a:rPr altLang="en-US" dirty="0" sz="2800" lang="en-US"/>
              <a:t>i</a:t>
            </a:r>
            <a:r>
              <a:rPr altLang="en-US" dirty="0" sz="2800" lang="en-US"/>
              <a:t>n</a:t>
            </a:r>
            <a:r>
              <a:rPr altLang="en-US" dirty="0" sz="2800" lang="en-US"/>
              <a:t> </a:t>
            </a:r>
            <a:r>
              <a:rPr altLang="en-US" dirty="0" sz="2800" lang="en-US"/>
              <a:t>a</a:t>
            </a:r>
            <a:r>
              <a:rPr altLang="en-US" dirty="0" sz="2800" lang="en-US"/>
              <a:t> </a:t>
            </a:r>
            <a:r>
              <a:rPr altLang="en-US" dirty="0" sz="2800" lang="en-US"/>
              <a:t>n</a:t>
            </a:r>
            <a:r>
              <a:rPr altLang="en-US" dirty="0" sz="2800" lang="en-US"/>
              <a:t>u</a:t>
            </a:r>
            <a:r>
              <a:rPr altLang="en-US" dirty="0" sz="2800" lang="en-US"/>
              <a:t>m</a:t>
            </a:r>
            <a:r>
              <a:rPr altLang="en-US" dirty="0" sz="2800" lang="en-US"/>
              <a:t>erical </a:t>
            </a:r>
            <a:r>
              <a:rPr altLang="en-US" dirty="0" sz="2800" lang="en-US"/>
              <a:t>value</a:t>
            </a:r>
            <a:r>
              <a:rPr altLang="en-US" dirty="0" sz="2800" lang="en-US"/>
              <a:t>.</a:t>
            </a:r>
            <a:endParaRPr altLang="en-US" lang="zh-CN"/>
          </a:p>
          <a:p>
            <a:pPr indent="-285750" marL="285750">
              <a:buFont typeface="Wingdings" panose="05000000000000000000" pitchFamily="2" charset="2"/>
              <a:buChar char="v"/>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9"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9" name="object 7"/>
          <p:cNvSpPr txBox="1">
            <a:spLocks noGrp="1"/>
          </p:cNvSpPr>
          <p:nvPr>
            <p:ph type="title"/>
          </p:nvPr>
        </p:nvSpPr>
        <p:spPr>
          <a:xfrm>
            <a:off x="66674" y="832330"/>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1" name="TextBox 9"/>
          <p:cNvSpPr txBox="1"/>
          <p:nvPr/>
        </p:nvSpPr>
        <p:spPr>
          <a:xfrm>
            <a:off x="583938" y="2213532"/>
            <a:ext cx="9837261" cy="2225040"/>
          </a:xfrm>
          <a:prstGeom prst="rect"/>
          <a:noFill/>
        </p:spPr>
        <p:txBody>
          <a:bodyPr rtlCol="0" wrap="square">
            <a:spAutoFit/>
          </a:bodyPr>
          <a:p>
            <a:r>
              <a:rPr altLang="en-US" dirty="0" sz="3600" lang="en-IN"/>
              <a:t>✓</a:t>
            </a:r>
            <a:r>
              <a:rPr dirty="0" sz="3600" lang="en-US"/>
              <a:t>The 3D animated visualization result makes this a absolute blinder wow factor.</a:t>
            </a:r>
            <a:endParaRPr dirty="0" sz="3600" lang="en-IN"/>
          </a:p>
          <a:p>
            <a:r>
              <a:rPr altLang="en-US" dirty="0" sz="3600" lang="en-IN"/>
              <a:t>✓</a:t>
            </a:r>
            <a:r>
              <a:rPr altLang="en-US" dirty="0" sz="3600" lang="en-US"/>
              <a:t> </a:t>
            </a:r>
            <a:r>
              <a:rPr altLang="en-US" dirty="0" sz="3600" lang="en-US"/>
              <a:t>p</a:t>
            </a:r>
            <a:r>
              <a:rPr altLang="en-US" dirty="0" sz="3600" lang="en-US"/>
              <a:t>e</a:t>
            </a:r>
            <a:r>
              <a:rPr altLang="en-US" dirty="0" sz="3600" lang="en-US"/>
              <a:t>rformance </a:t>
            </a:r>
            <a:r>
              <a:rPr altLang="en-US" dirty="0" sz="3600" lang="en-US"/>
              <a:t>l</a:t>
            </a:r>
            <a:r>
              <a:rPr altLang="en-US" dirty="0" sz="3600" lang="en-US"/>
              <a:t>e</a:t>
            </a:r>
            <a:r>
              <a:rPr altLang="en-US" dirty="0" sz="3600" lang="en-US"/>
              <a:t>vel</a:t>
            </a:r>
            <a:r>
              <a:rPr altLang="en-US" dirty="0" sz="3600" lang="en-US"/>
              <a:t>=</a:t>
            </a:r>
            <a:r>
              <a:rPr altLang="en-US" dirty="0" sz="3600" lang="en-US"/>
              <a:t>I</a:t>
            </a:r>
            <a:r>
              <a:rPr altLang="en-US" dirty="0" sz="3600" lang="en-US"/>
              <a:t>F</a:t>
            </a:r>
            <a:r>
              <a:rPr altLang="en-US" dirty="0" sz="3600" lang="en-US"/>
              <a:t>S</a:t>
            </a:r>
            <a:r>
              <a:rPr altLang="en-US" dirty="0" sz="3600" lang="en-US"/>
              <a:t>(</a:t>
            </a:r>
            <a:r>
              <a:rPr altLang="en-US" dirty="0" sz="3600" lang="en-US"/>
              <a:t>Z</a:t>
            </a:r>
            <a:r>
              <a:rPr altLang="en-US" dirty="0" sz="3600" lang="en-US"/>
              <a:t>8</a:t>
            </a:r>
            <a:r>
              <a:rPr altLang="en-US" dirty="0" sz="3600" lang="en-US"/>
              <a:t>&gt;</a:t>
            </a:r>
            <a:r>
              <a:rPr altLang="en-US" dirty="0" sz="3600" lang="en-US"/>
              <a:t>=</a:t>
            </a:r>
            <a:r>
              <a:rPr altLang="en-US" dirty="0" sz="3600" lang="en-US"/>
              <a:t>5</a:t>
            </a:r>
            <a:r>
              <a:rPr altLang="en-US" dirty="0" sz="3600" lang="en-US"/>
              <a:t>,</a:t>
            </a:r>
            <a:r>
              <a:rPr altLang="en-US" dirty="0" sz="3600" lang="en-US"/>
              <a:t>"</a:t>
            </a:r>
            <a:r>
              <a:rPr altLang="en-US" dirty="0" sz="3600" lang="en-US"/>
              <a:t> </a:t>
            </a:r>
            <a:r>
              <a:rPr altLang="en-US" dirty="0" sz="3600" lang="en-US"/>
              <a:t>V</a:t>
            </a:r>
            <a:r>
              <a:rPr altLang="en-US" dirty="0" sz="3600" lang="en-US"/>
              <a:t>E</a:t>
            </a:r>
            <a:r>
              <a:rPr altLang="en-US" dirty="0" sz="3600" lang="en-US"/>
              <a:t>R</a:t>
            </a:r>
            <a:r>
              <a:rPr altLang="en-US" dirty="0" sz="3600" lang="en-US"/>
              <a:t>Y</a:t>
            </a:r>
            <a:r>
              <a:rPr altLang="en-US" dirty="0" sz="3600" lang="en-US"/>
              <a:t> </a:t>
            </a:r>
            <a:r>
              <a:rPr altLang="en-US" dirty="0" sz="3600" lang="en-US"/>
              <a:t>H</a:t>
            </a:r>
            <a:r>
              <a:rPr altLang="en-US" dirty="0" sz="3600" lang="en-US"/>
              <a:t>I</a:t>
            </a:r>
            <a:r>
              <a:rPr altLang="en-US" dirty="0" sz="3600" lang="en-US"/>
              <a:t>GH</a:t>
            </a:r>
            <a:r>
              <a:rPr altLang="en-US" dirty="0" sz="3600" lang="en-US"/>
              <a:t>"</a:t>
            </a:r>
            <a:r>
              <a:rPr altLang="en-US" dirty="0" sz="3600" lang="en-US"/>
              <a:t> </a:t>
            </a:r>
            <a:r>
              <a:rPr altLang="en-US" dirty="0" sz="3600" lang="en-US"/>
              <a:t>,</a:t>
            </a:r>
            <a:r>
              <a:rPr altLang="en-US" dirty="0" sz="3600" lang="en-US"/>
              <a:t> </a:t>
            </a:r>
            <a:r>
              <a:rPr altLang="en-US" dirty="0" sz="3600" lang="en-US"/>
              <a:t>Z</a:t>
            </a:r>
            <a:r>
              <a:rPr altLang="en-US" dirty="0" sz="3600" lang="en-US"/>
              <a:t>8</a:t>
            </a:r>
            <a:r>
              <a:rPr altLang="en-US" dirty="0" sz="3600" lang="en-US"/>
              <a:t>&gt;</a:t>
            </a:r>
            <a:r>
              <a:rPr altLang="en-US" dirty="0" sz="3600" lang="en-US"/>
              <a:t>=</a:t>
            </a:r>
            <a:r>
              <a:rPr altLang="en-US" dirty="0" sz="3600" lang="en-US"/>
              <a:t>4</a:t>
            </a:r>
            <a:r>
              <a:rPr altLang="en-US" dirty="0" sz="3600" lang="en-US"/>
              <a:t>,</a:t>
            </a:r>
            <a:r>
              <a:rPr altLang="en-US" dirty="0" sz="3600" lang="en-US"/>
              <a:t>"</a:t>
            </a:r>
            <a:r>
              <a:rPr altLang="en-US" dirty="0" sz="3600" lang="en-US"/>
              <a:t>H</a:t>
            </a:r>
            <a:r>
              <a:rPr altLang="en-US" dirty="0" sz="3600" lang="en-US"/>
              <a:t>I</a:t>
            </a:r>
            <a:r>
              <a:rPr altLang="en-US" dirty="0" sz="3600" lang="en-US"/>
              <a:t>G</a:t>
            </a:r>
            <a:r>
              <a:rPr altLang="en-US" dirty="0" sz="3600" lang="en-US"/>
              <a:t>H</a:t>
            </a:r>
            <a:r>
              <a:rPr altLang="en-US" dirty="0" sz="3600" lang="en-US"/>
              <a:t>"</a:t>
            </a:r>
            <a:r>
              <a:rPr altLang="en-US" dirty="0" sz="3600" lang="en-US"/>
              <a:t>,</a:t>
            </a:r>
            <a:r>
              <a:rPr altLang="en-US" dirty="0" sz="3600" lang="en-US"/>
              <a:t>Z</a:t>
            </a:r>
            <a:r>
              <a:rPr altLang="en-US" dirty="0" sz="3600" lang="en-US"/>
              <a:t>8</a:t>
            </a:r>
            <a:r>
              <a:rPr altLang="en-US" dirty="0" sz="3600" lang="en-US"/>
              <a:t>&gt;</a:t>
            </a:r>
            <a:r>
              <a:rPr altLang="en-US" dirty="0" sz="3600" lang="en-US"/>
              <a:t>=</a:t>
            </a:r>
            <a:r>
              <a:rPr altLang="en-US" dirty="0" sz="3600" lang="en-US"/>
              <a:t>3</a:t>
            </a:r>
            <a:r>
              <a:rPr altLang="en-US" dirty="0" sz="3600" lang="en-US"/>
              <a:t>,</a:t>
            </a:r>
            <a:r>
              <a:rPr altLang="en-US" dirty="0" sz="3600" lang="en-US"/>
              <a:t>"</a:t>
            </a:r>
            <a:r>
              <a:rPr altLang="en-US" dirty="0" sz="3600" lang="en-US"/>
              <a:t>M</a:t>
            </a:r>
            <a:r>
              <a:rPr altLang="en-US" dirty="0" sz="3600" lang="en-US"/>
              <a:t>E</a:t>
            </a:r>
            <a:r>
              <a:rPr altLang="en-US" dirty="0" sz="3600" lang="en-US"/>
              <a:t>D</a:t>
            </a:r>
            <a:r>
              <a:rPr altLang="en-US" dirty="0" sz="3600" lang="en-US"/>
              <a:t>"</a:t>
            </a:r>
            <a:r>
              <a:rPr altLang="en-US" dirty="0" sz="3600" lang="en-US"/>
              <a:t>,</a:t>
            </a:r>
            <a:r>
              <a:rPr altLang="en-US" dirty="0" sz="3600" lang="en-US"/>
              <a:t> TRUE</a:t>
            </a:r>
            <a:r>
              <a:rPr altLang="en-US" dirty="0" sz="3600" lang="en-US"/>
              <a:t>,</a:t>
            </a:r>
            <a:r>
              <a:rPr altLang="en-US" dirty="0" sz="3600" lang="en-US"/>
              <a:t>"</a:t>
            </a:r>
            <a:r>
              <a:rPr altLang="en-US" dirty="0" sz="3600" lang="en-US"/>
              <a:t>L</a:t>
            </a:r>
            <a:r>
              <a:rPr altLang="en-US" dirty="0" sz="3600" lang="en-US"/>
              <a:t>O</a:t>
            </a:r>
            <a:r>
              <a:rPr altLang="en-US" dirty="0" sz="3600" lang="en-US"/>
              <a:t>W</a:t>
            </a:r>
            <a:r>
              <a:rPr altLang="en-US" dirty="0" sz="3600" lang="en-US"/>
              <a:t>"</a:t>
            </a:r>
            <a:endParaRPr dirty="0" sz="36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Divin Kumar</cp:lastModifiedBy>
  <dcterms:created xsi:type="dcterms:W3CDTF">2024-03-26T10:07:22Z</dcterms:created>
  <dcterms:modified xsi:type="dcterms:W3CDTF">2024-09-12T13:21:16Z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a65640974a914647af8f96db9ec9fdca</vt:lpwstr>
  </property>
</Properties>
</file>