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71675" y="2183843"/>
            <a:ext cx="82391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SRI LAKSHMI PRABA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706313"/>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a:extLst>
              <a:ext uri="{FF2B5EF4-FFF2-40B4-BE49-F238E27FC236}">
                <a16:creationId xmlns:a16="http://schemas.microsoft.com/office/drawing/2014/main" id="{7DAC7A39-87DC-4D3E-A09D-446800F05898}"/>
              </a:ext>
            </a:extLst>
          </p:cNvPr>
          <p:cNvSpPr>
            <a:spLocks noChangeArrowheads="1"/>
          </p:cNvSpPr>
          <p:nvPr/>
        </p:nvSpPr>
        <p:spPr bwMode="auto">
          <a:xfrm>
            <a:off x="0" y="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75F5DD7-3D6F-3EED-54F1-2AD01F63D6AC}"/>
              </a:ext>
            </a:extLst>
          </p:cNvPr>
          <p:cNvSpPr txBox="1"/>
          <p:nvPr/>
        </p:nvSpPr>
        <p:spPr>
          <a:xfrm>
            <a:off x="1295400" y="1632776"/>
            <a:ext cx="7467600"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success of our project will be evaluated based on several metrics including caption accuracy, fluency, and relevance. </a:t>
            </a:r>
          </a:p>
          <a:p>
            <a:pPr marL="285750" indent="-285750">
              <a:buFont typeface="Arial" panose="020B0604020202020204" pitchFamily="34" charset="0"/>
              <a:buChar char="•"/>
            </a:pPr>
            <a:r>
              <a:rPr lang="en-US" b="0" i="0" dirty="0">
                <a:solidFill>
                  <a:srgbClr val="0D0D0D"/>
                </a:solidFill>
                <a:effectLst/>
                <a:latin typeface="Söhne"/>
              </a:rPr>
              <a:t>We will conduct extensive experiments on benchmark datasets and compare our model's performance against existing state-of-the-art approaches.</a:t>
            </a:r>
          </a:p>
          <a:p>
            <a:pPr marL="285750" indent="-285750">
              <a:buFont typeface="Arial" panose="020B0604020202020204" pitchFamily="34" charset="0"/>
              <a:buChar char="•"/>
            </a:pPr>
            <a:r>
              <a:rPr lang="en-US" b="0" i="0" dirty="0">
                <a:solidFill>
                  <a:srgbClr val="0D0D0D"/>
                </a:solidFill>
                <a:effectLst/>
                <a:latin typeface="Söhne"/>
              </a:rPr>
              <a:t>Additionally, user studies and feedback will be utilized to assess the practical utility and effectiveness of our system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324448"/>
          </a:xfrm>
          <a:prstGeom prst="rect">
            <a:avLst/>
          </a:prstGeom>
        </p:spPr>
        <p:txBody>
          <a:bodyPr vert="horz" wrap="square" lIns="0" tIns="16510" rIns="0" bIns="0" rtlCol="0">
            <a:spAutoFit/>
          </a:bodyPr>
          <a:lstStyle/>
          <a:p>
            <a:pPr marL="12700">
              <a:lnSpc>
                <a:spcPct val="100000"/>
              </a:lnSpc>
              <a:spcBef>
                <a:spcPts val="130"/>
              </a:spcBef>
            </a:pPr>
            <a:r>
              <a:rPr sz="2000" spc="5" dirty="0"/>
              <a:t>PROJECT</a:t>
            </a:r>
            <a:r>
              <a:rPr sz="2000" spc="-85" dirty="0"/>
              <a:t> </a:t>
            </a:r>
            <a:r>
              <a:rPr sz="2000" spc="25" dirty="0"/>
              <a:t>TITLE</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677228" y="2163579"/>
            <a:ext cx="10605134" cy="1938992"/>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ATTENTOIN BASED LANGUAGE GENERATION AND </a:t>
            </a:r>
          </a:p>
          <a:p>
            <a:r>
              <a:rPr lang="en-US" sz="4000" b="1" dirty="0">
                <a:latin typeface="Times New Roman" panose="02020603050405020304" pitchFamily="18" charset="0"/>
                <a:cs typeface="Times New Roman" panose="02020603050405020304" pitchFamily="18" charset="0"/>
              </a:rPr>
              <a:t>IMAGE CAPTIONING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79835" y="1187009"/>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909564" y="2191851"/>
            <a:ext cx="7370199" cy="1711366"/>
          </a:xfrm>
          <a:prstGeom prst="rect">
            <a:avLst/>
          </a:prstGeom>
          <a:noFill/>
        </p:spPr>
        <p:txBody>
          <a:bodyPr wrap="square">
            <a:spAutoFit/>
          </a:bodyPr>
          <a:lstStyle/>
          <a:p>
            <a:pPr algn="just">
              <a:lnSpc>
                <a:spcPct val="150000"/>
              </a:lnSpc>
            </a:pPr>
            <a:r>
              <a:rPr lang="en-US" b="0" i="0" dirty="0">
                <a:solidFill>
                  <a:srgbClr val="0D0D0D"/>
                </a:solidFill>
                <a:effectLst/>
                <a:latin typeface="Söhne"/>
              </a:rPr>
              <a:t>The agenda of this project is to explore and implement advanced techniques in natural language processing and computer vision to develop a system capable of generating descriptive captions for images using attention-based mechanisms.</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02649" y="1502557"/>
            <a:ext cx="6481128"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Söhne"/>
              </a:rPr>
              <a:t>Traditional image captioning systems often struggle to provide accurate and contextually relevant captions, especially for complex or ambiguous images.</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 Additionally, generating natural and fluent language descriptions remains a challenge in the field of natural language generation. </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This project aims to address these issues by leveraging attention mechanisms to focus on relevant parts of the image and generate descriptive captions that accurately represent its content.</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a:t>
            </a:r>
            <a:r>
              <a:rPr lang="en-US" sz="3600" spc="5" dirty="0"/>
              <a:t>T </a:t>
            </a:r>
            <a:r>
              <a:rPr sz="3600" spc="-20" dirty="0"/>
              <a:t>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878252"/>
            <a:ext cx="7713632"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Söhne"/>
              </a:rPr>
              <a:t>The project involves the integration of cutting-edge techniques in both natural language processing (NLP) and computer vision (CV) domains.</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 By employing attention mechanisms, the system will learn to selectively focus on different regions of an image while generating captions, thus improving the relevance and coherence of the generated text.</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 The model will be trained on large datasets of paired images and captions, utilizing deep learning architectures to achieve state-of-the-art performance.</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4"/>
            <a:ext cx="58537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857967" y="2206073"/>
            <a:ext cx="8495583" cy="2862322"/>
          </a:xfrm>
          <a:prstGeom prst="rect">
            <a:avLst/>
          </a:prstGeom>
          <a:noFill/>
        </p:spPr>
        <p:txBody>
          <a:bodyPr wrap="square">
            <a:spAutoFit/>
          </a:bodyPr>
          <a:lstStyle/>
          <a:p>
            <a:pPr algn="l"/>
            <a:r>
              <a:rPr lang="en-US" b="0" i="0" dirty="0">
                <a:solidFill>
                  <a:srgbClr val="0D0D0D"/>
                </a:solidFill>
                <a:effectLst/>
                <a:latin typeface="Söhne"/>
              </a:rPr>
              <a:t>The end users of this project include:</a:t>
            </a:r>
          </a:p>
          <a:p>
            <a:pPr algn="l">
              <a:buFont typeface="+mj-lt"/>
              <a:buAutoNum type="arabicPeriod"/>
            </a:pPr>
            <a:r>
              <a:rPr lang="en-US" b="0" i="0" dirty="0">
                <a:solidFill>
                  <a:srgbClr val="0D0D0D"/>
                </a:solidFill>
                <a:effectLst/>
                <a:latin typeface="Söhne"/>
              </a:rPr>
              <a:t>Photographers and content creators seeking automated captioning solutions for their images.</a:t>
            </a:r>
          </a:p>
          <a:p>
            <a:pPr algn="l"/>
            <a:endParaRPr lang="en-US" dirty="0">
              <a:solidFill>
                <a:srgbClr val="0D0D0D"/>
              </a:solidFill>
              <a:latin typeface="Söhne"/>
            </a:endParaRPr>
          </a:p>
          <a:p>
            <a:pPr algn="l"/>
            <a:r>
              <a:rPr lang="en-US" b="0" i="0" dirty="0">
                <a:solidFill>
                  <a:srgbClr val="0D0D0D"/>
                </a:solidFill>
                <a:effectLst/>
                <a:latin typeface="Söhne"/>
              </a:rPr>
              <a:t>2.Social media platforms looking to enhance user experience by automatically generating captions for uploaded images.</a:t>
            </a:r>
          </a:p>
          <a:p>
            <a:pPr algn="l"/>
            <a:endParaRPr lang="en-US" dirty="0">
              <a:solidFill>
                <a:srgbClr val="0D0D0D"/>
              </a:solidFill>
              <a:latin typeface="Söhne"/>
            </a:endParaRPr>
          </a:p>
          <a:p>
            <a:pPr algn="l"/>
            <a:r>
              <a:rPr lang="en-US" b="0" i="0" dirty="0">
                <a:solidFill>
                  <a:srgbClr val="0D0D0D"/>
                </a:solidFill>
                <a:effectLst/>
                <a:latin typeface="Söhne"/>
              </a:rPr>
              <a:t>3.Researchers and developers interested in exploring advancements in natural language generation and computer vision.</a:t>
            </a:r>
          </a:p>
          <a:p>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693093"/>
            <a:ext cx="2390774" cy="303130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1693093"/>
            <a:ext cx="6100916" cy="420288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Söhne"/>
              </a:rPr>
              <a:t>Our solution proposes a novel approach to image captioning by integrating attention mechanisms into the generation process.</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 By selectively attending to relevant regions of an image, our system can produce captions that are not only more accurate but also contextually richer.</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The value proposition lies in the ability to automate the captioning process effectively, saving time and effort for users while also improving the quality of generated captions.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81000" y="3733800"/>
            <a:ext cx="2145030" cy="3124200"/>
          </a:xfrm>
          <a:prstGeom prst="rect">
            <a:avLst/>
          </a:prstGeom>
        </p:spPr>
      </p:pic>
      <p:sp>
        <p:nvSpPr>
          <p:cNvPr id="7" name="object 7"/>
          <p:cNvSpPr txBox="1">
            <a:spLocks noGrp="1"/>
          </p:cNvSpPr>
          <p:nvPr>
            <p:ph type="title"/>
          </p:nvPr>
        </p:nvSpPr>
        <p:spPr>
          <a:xfrm>
            <a:off x="685800" y="685800"/>
            <a:ext cx="7543165" cy="570669"/>
          </a:xfrm>
          <a:prstGeom prst="rect">
            <a:avLst/>
          </a:prstGeom>
        </p:spPr>
        <p:txBody>
          <a:bodyPr vert="horz" wrap="square" lIns="0" tIns="16510" rIns="0" bIns="0" rtlCol="0">
            <a:spAutoFit/>
          </a:bodyPr>
          <a:lstStyle/>
          <a:p>
            <a:pPr marL="12700" algn="l">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286000" y="1752600"/>
            <a:ext cx="7067550" cy="21268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Söhne"/>
              </a:rPr>
              <a:t>The standout feature of our solution is its ability to generate captions that truly reflect the content and context of the image by dynamically attending to different regions.</a:t>
            </a:r>
          </a:p>
          <a:p>
            <a:pPr marL="285750" indent="-285750" algn="just">
              <a:lnSpc>
                <a:spcPct val="150000"/>
              </a:lnSpc>
              <a:buFont typeface="Arial" panose="020B0604020202020204" pitchFamily="34" charset="0"/>
              <a:buChar char="•"/>
            </a:pPr>
            <a:r>
              <a:rPr lang="en-US" b="0" i="0" dirty="0">
                <a:solidFill>
                  <a:srgbClr val="0D0D0D"/>
                </a:solidFill>
                <a:effectLst/>
                <a:latin typeface="Söhne"/>
              </a:rPr>
              <a:t>This results in captions that are not only accurate but also more descriptive and engaging, enhancing the overall user experience.</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659376" y="609600"/>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609600" y="1833700"/>
            <a:ext cx="8743950"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D0D0D"/>
                </a:solidFill>
                <a:effectLst/>
                <a:latin typeface="Söhne"/>
              </a:rPr>
              <a:t>Our model architecture will consist of a combination of convolutional neural networks (CNNs) for image feature extraction and recurrent neural networks (RNNs) equipped with attention mechanisms for language generation. </a:t>
            </a:r>
          </a:p>
          <a:p>
            <a:pPr marL="285750" indent="-285750" algn="just">
              <a:buFont typeface="Arial" panose="020B0604020202020204" pitchFamily="34" charset="0"/>
              <a:buChar char="•"/>
            </a:pPr>
            <a:r>
              <a:rPr lang="en-US" b="0" i="0" dirty="0">
                <a:solidFill>
                  <a:srgbClr val="0D0D0D"/>
                </a:solidFill>
                <a:effectLst/>
                <a:latin typeface="Söhne"/>
              </a:rPr>
              <a:t>The CNN will encode the visual information from the image, while the RNN with attention will decode this information into natural language captions, attending to relevant image regions at each step of the generation process</a:t>
            </a:r>
            <a:endParaRPr lang="en-IN"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580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SRI LAKSHMI PRABA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sri mohan</cp:lastModifiedBy>
  <cp:revision>14</cp:revision>
  <dcterms:created xsi:type="dcterms:W3CDTF">2024-03-29T14:48:44Z</dcterms:created>
  <dcterms:modified xsi:type="dcterms:W3CDTF">2024-04-01T15:30:11Z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