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SRIMATHI.S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312219188</a:t>
            </a:r>
          </a:p>
          <a:p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704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47</cp:revision>
  <dcterms:created xsi:type="dcterms:W3CDTF">2024-03-29T15:07:00Z</dcterms:created>
  <dcterms:modified xsi:type="dcterms:W3CDTF">2024-09-26T04:43:59Z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