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you to store a number of items that have the same primitive type, the same class, or a common parent class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8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array</a:t>
            </a:r>
            <a:endParaRPr lang="en-US" dirty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type of items that the array will store by specifying the primitive type or class and a pair of empty brackets </a:t>
            </a:r>
            <a:r>
              <a:rPr lang="en-US" dirty="0" smtClean="0"/>
              <a:t>([])</a:t>
            </a: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players;</a:t>
            </a:r>
          </a:p>
          <a:p>
            <a:r>
              <a:rPr lang="en-US" dirty="0" smtClean="0"/>
              <a:t>Create </a:t>
            </a:r>
            <a:r>
              <a:rPr lang="en-US" dirty="0"/>
              <a:t>the array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Use the new </a:t>
            </a:r>
            <a:r>
              <a:rPr lang="en-US" dirty="0" smtClean="0"/>
              <a:t>operator </a:t>
            </a:r>
            <a:r>
              <a:rPr lang="en-US" dirty="0"/>
              <a:t>and specify the size inside the </a:t>
            </a:r>
            <a:r>
              <a:rPr lang="en-US" dirty="0" smtClean="0"/>
              <a:t>brackets.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 = new String[2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631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array with elements</a:t>
            </a:r>
          </a:p>
          <a:p>
            <a:pPr lvl="1"/>
            <a:r>
              <a:rPr lang="en-US" dirty="0"/>
              <a:t>Use the array name and the index (subscript) to specify the value for each slot in the array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players[0] = "Player one";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layers[1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"Player two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/>
              <a:t>Alternatively, do all three steps in a single expression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players = new String[] {"Player one", "Player two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Accessing an array element is done by providing the index of that element within the </a:t>
            </a:r>
            <a:r>
              <a:rPr lang="en-US" dirty="0" smtClean="0"/>
              <a:t>array.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 = players[0];</a:t>
            </a:r>
          </a:p>
          <a:p>
            <a:pPr fontAlgn="ctr"/>
            <a:r>
              <a:rPr lang="en-US" dirty="0"/>
              <a:t>Java uses a zero based index (the index of the first element within the array is 0).</a:t>
            </a:r>
          </a:p>
          <a:p>
            <a:pPr fontAlgn="ctr"/>
            <a:r>
              <a:rPr lang="en-US" dirty="0"/>
              <a:t>The size of the array can be obtained from the arrays "length" </a:t>
            </a:r>
            <a:r>
              <a:rPr lang="en-US" dirty="0" smtClean="0"/>
              <a:t>attribute: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(“Elements: “ +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players.length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Assigning a value to a specific slot within the array is achieved by providing an assignment statement after the array name and index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> 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players[1] = "Some other player";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</a:t>
            </a:r>
            <a:r>
              <a:rPr lang="en-US" smtClean="0"/>
              <a:t>HalfDollars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208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Diamond Grid 16x9</vt:lpstr>
      <vt:lpstr>Arrays</vt:lpstr>
      <vt:lpstr>Overview</vt:lpstr>
      <vt:lpstr>Creating array objects</vt:lpstr>
      <vt:lpstr>Creating array objects</vt:lpstr>
      <vt:lpstr>Accessing array elements</vt:lpstr>
      <vt:lpstr>Changing array elements</vt:lpstr>
      <vt:lpstr>Example: HalfDollars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2015-03-10T08:41:50Z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