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3/10/2015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“while”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Repeats a block of statements for as long as particular condition stays "true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13)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*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// the body of the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ArrayCopier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33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“do-while”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Much the same like the while loop with the exception that the body (block of statements) is executed at least once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*= 2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“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3000000000000L);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out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break</a:t>
            </a:r>
            <a:r>
              <a:rPr lang="en-US" dirty="0"/>
              <a:t> keyword can be used to break out of loops early before the entire loop completes.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 &lt; array1.length)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(array1[count] == 1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array2[count] = (float) array2[count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++];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“continue”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continue</a:t>
            </a:r>
            <a:r>
              <a:rPr lang="en-US" dirty="0"/>
              <a:t> keyword starts the loop over at the next iteration.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count2 =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(count++ &lt;= array1.length)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(array1[count] == 1)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array2[count2++] = (float) array1[count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optional label tells Java where to resume execution of a program.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out: for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&lt;10;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(x &lt; 50)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x++ &gt; 400)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 out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loop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outer loop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“conditional” (“ternary”)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short alternative to the "if-else" that is an expression i.e. returns a 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ourBestScore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myScore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yourScore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myScore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yourScore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which is the same 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ourBestScore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myScore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yourScore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ourBestScore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myScore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ourBestScore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yourScore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05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8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smtClean="0"/>
              <a:t>: </a:t>
            </a:r>
            <a:r>
              <a:rPr lang="en-US" smtClean="0"/>
              <a:t>YearlyCalendar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</a:t>
            </a:r>
            <a:r>
              <a:rPr lang="en-US" i="1" dirty="0" err="1"/>
              <a:t>countDays</a:t>
            </a:r>
            <a:r>
              <a:rPr lang="en-US" i="1" dirty="0"/>
              <a:t>()</a:t>
            </a:r>
            <a:r>
              <a:rPr lang="en-US" dirty="0"/>
              <a:t> method from the </a:t>
            </a:r>
            <a:r>
              <a:rPr lang="en-US" i="1" dirty="0" err="1"/>
              <a:t>DayCounter</a:t>
            </a:r>
            <a:r>
              <a:rPr lang="en-US" dirty="0"/>
              <a:t> application, create an application that stores every date in a given year from January 1 to December 31 </a:t>
            </a:r>
            <a:r>
              <a:rPr lang="en-US" dirty="0" smtClean="0"/>
              <a:t>as Strings in </a:t>
            </a:r>
            <a:r>
              <a:rPr lang="en-US" dirty="0"/>
              <a:t>an array </a:t>
            </a:r>
            <a:r>
              <a:rPr lang="en-US" dirty="0" smtClean="0"/>
              <a:t>and </a:t>
            </a:r>
            <a:r>
              <a:rPr lang="en-US" dirty="0"/>
              <a:t>prints it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“if” conditional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A </a:t>
            </a:r>
            <a:r>
              <a:rPr lang="en-US" dirty="0"/>
              <a:t>conditional is a programming statement executed only if a specific condition is met.</a:t>
            </a:r>
          </a:p>
          <a:p>
            <a:pPr fontAlgn="ctr"/>
            <a:r>
              <a:rPr lang="en-US" dirty="0"/>
              <a:t>Java provides the "if" keyword to be used in an expression that results to either a </a:t>
            </a:r>
            <a:r>
              <a:rPr lang="en-US" dirty="0" err="1"/>
              <a:t>boolean</a:t>
            </a:r>
            <a:r>
              <a:rPr lang="en-US" dirty="0"/>
              <a:t> "true" or "false</a:t>
            </a:r>
            <a:r>
              <a:rPr lang="en-US" dirty="0" smtClean="0"/>
              <a:t>".</a:t>
            </a:r>
          </a:p>
          <a:p>
            <a:pPr fontAlgn="ctr"/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1) 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(“Not enough arguments”);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8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“if” conditional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Optional </a:t>
            </a:r>
            <a:r>
              <a:rPr lang="en-US" dirty="0"/>
              <a:t>"else if" and "else" keywords can be </a:t>
            </a:r>
            <a:r>
              <a:rPr lang="en-US" dirty="0" smtClean="0"/>
              <a:t>used.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1)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(“Not enough arguments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(“Too many arguments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 =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“switch” conditional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2343201"/>
            <a:ext cx="4572000" cy="6413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the “if”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2856210"/>
            <a:ext cx="4572000" cy="29349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(operation == ‘+’)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add(object1, object2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(operation == ‘-’)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subtract(object1, object2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(operation == ‘*’)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multiply(object1, object2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(operation == ‘/’)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divide(object1, object2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24600" y="2343201"/>
            <a:ext cx="4572000" cy="6413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the “switch”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24600" y="2856210"/>
            <a:ext cx="4572000" cy="293499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 (operation)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‘+’: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add(object1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object2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‘-’: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subtract(object1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object2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‘*’: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multiply(object1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object2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‘/’: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divide(object1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object2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  <a:b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95400" y="1902742"/>
            <a:ext cx="9601200" cy="51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016C48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16C48"/>
              </a:buClr>
              <a:buSzPct val="100000"/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 smtClean="0">
                <a:cs typeface="Consolas" panose="020B0609020204030204" pitchFamily="49" charset="0"/>
              </a:rPr>
              <a:t>Used to test a variable against a number of values.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62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“switch” conditional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test variable can be of types byte, char, short, </a:t>
            </a:r>
            <a:r>
              <a:rPr lang="en-US" dirty="0" err="1"/>
              <a:t>int</a:t>
            </a:r>
            <a:r>
              <a:rPr lang="en-US" dirty="0"/>
              <a:t> or String (since Java 7</a:t>
            </a:r>
            <a:r>
              <a:rPr lang="en-US" dirty="0" smtClean="0"/>
              <a:t>)</a:t>
            </a:r>
          </a:p>
          <a:p>
            <a:r>
              <a:rPr lang="en-US" sz="1800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 (x)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2: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4: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6: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8: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(“x is an even number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default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(“x is an odd number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DayCounter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2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repeat a statement or a block of statements until a condition is met.</a:t>
            </a:r>
          </a:p>
          <a:p>
            <a:r>
              <a:rPr lang="en-US" dirty="0" smtClean="0"/>
              <a:t>Structure: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(initialization; test; increment) 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b="1" dirty="0" smtClean="0"/>
              <a:t>Initialization</a:t>
            </a:r>
            <a:r>
              <a:rPr lang="en-US" dirty="0" smtClean="0"/>
              <a:t>: </a:t>
            </a:r>
            <a:r>
              <a:rPr lang="en-US" dirty="0"/>
              <a:t>expression that initializes the so called </a:t>
            </a:r>
            <a:r>
              <a:rPr lang="en-US" i="1" dirty="0"/>
              <a:t>loop index</a:t>
            </a:r>
            <a:r>
              <a:rPr lang="en-US" dirty="0"/>
              <a:t> at the start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Test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 that is evaluated at each pass of the loop and must result to "true" in order for the loop to execute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Increment</a:t>
            </a:r>
            <a:r>
              <a:rPr lang="en-US" dirty="0" smtClean="0"/>
              <a:t>: </a:t>
            </a:r>
            <a:r>
              <a:rPr lang="en-US" dirty="0"/>
              <a:t>An expression or function call that changes the value of the loop index at each pass of the loop.</a:t>
            </a:r>
          </a:p>
        </p:txBody>
      </p:sp>
    </p:spTree>
    <p:extLst>
      <p:ext uri="{BB962C8B-B14F-4D97-AF65-F5344CB8AC3E}">
        <p14:creationId xmlns:p14="http://schemas.microsoft.com/office/powerpoint/2010/main" val="20490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“for”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4001;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notPrime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2)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HalfLooper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3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425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Diamond Grid 16x9</vt:lpstr>
      <vt:lpstr>Logic and loops</vt:lpstr>
      <vt:lpstr>“if” conditional</vt:lpstr>
      <vt:lpstr>“if” conditional</vt:lpstr>
      <vt:lpstr>“switch” conditional</vt:lpstr>
      <vt:lpstr>“switch” conditional</vt:lpstr>
      <vt:lpstr>Example: DayCounter</vt:lpstr>
      <vt:lpstr>“for” loops</vt:lpstr>
      <vt:lpstr>“for” loops</vt:lpstr>
      <vt:lpstr>Example: HalfLooper</vt:lpstr>
      <vt:lpstr>“while” loop</vt:lpstr>
      <vt:lpstr>Example: ArrayCopier</vt:lpstr>
      <vt:lpstr>“do-while” loop</vt:lpstr>
      <vt:lpstr>Breaking out of loops</vt:lpstr>
      <vt:lpstr>The “continue” keyword</vt:lpstr>
      <vt:lpstr>Labeled loops</vt:lpstr>
      <vt:lpstr>The “conditional” (“ternary”) operator</vt:lpstr>
      <vt:lpstr>Exercises</vt:lpstr>
      <vt:lpstr>Exercise: YearlyCalendar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2015-03-10T08:42:26Z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