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61" r:id="rId3"/>
    <p:sldId id="263" r:id="rId4"/>
    <p:sldId id="265" r:id="rId5"/>
    <p:sldId id="266" r:id="rId6"/>
    <p:sldId id="26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0" y="10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3/9/2015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ola-zivkov/svs-tal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Nikola Zivkov</a:t>
            </a:r>
          </a:p>
          <a:p>
            <a:r>
              <a:rPr lang="en-US" dirty="0" smtClean="0"/>
              <a:t>Java Technology Line Manager at </a:t>
            </a:r>
            <a:r>
              <a:rPr lang="en-US" dirty="0" err="1" smtClean="0"/>
              <a:t>Seavus</a:t>
            </a:r>
            <a:endParaRPr lang="en-US" dirty="0" smtClean="0"/>
          </a:p>
          <a:p>
            <a:r>
              <a:rPr lang="en-US" dirty="0" smtClean="0"/>
              <a:t>11+ years of experience in developing Java based </a:t>
            </a:r>
            <a:r>
              <a:rPr lang="en-US" dirty="0" smtClean="0"/>
              <a:t>solutions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11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I</a:t>
            </a:r>
          </a:p>
          <a:p>
            <a:pPr lvl="1"/>
            <a:r>
              <a:rPr lang="en-US" dirty="0" smtClean="0"/>
              <a:t>Java Standard Edition</a:t>
            </a:r>
          </a:p>
          <a:p>
            <a:pPr lvl="1"/>
            <a:r>
              <a:rPr lang="en-US" dirty="0" smtClean="0"/>
              <a:t>OOP</a:t>
            </a:r>
          </a:p>
          <a:p>
            <a:r>
              <a:rPr lang="en-US" dirty="0" smtClean="0"/>
              <a:t>Part II</a:t>
            </a:r>
          </a:p>
          <a:p>
            <a:pPr lvl="1"/>
            <a:r>
              <a:rPr lang="en-US" dirty="0" smtClean="0"/>
              <a:t>Persistence with relational databases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smtClean="0"/>
              <a:t>Testing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670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50% theory, 50% hands-on</a:t>
            </a:r>
          </a:p>
          <a:p>
            <a:r>
              <a:rPr lang="en-US" dirty="0" smtClean="0"/>
              <a:t>Chapters end with exercises</a:t>
            </a:r>
          </a:p>
          <a:p>
            <a:r>
              <a:rPr lang="en-US" dirty="0" smtClean="0"/>
              <a:t>Development of full-blown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github.com/nikola-zivkov/svs-talent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0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Experience </a:t>
            </a:r>
            <a:r>
              <a:rPr lang="en-US" dirty="0" smtClean="0"/>
              <a:t>with </a:t>
            </a:r>
            <a:r>
              <a:rPr lang="en-US" dirty="0" smtClean="0"/>
              <a:t>(</a:t>
            </a:r>
            <a:r>
              <a:rPr lang="en-US" dirty="0" smtClean="0"/>
              <a:t>Java) </a:t>
            </a:r>
            <a:r>
              <a:rPr lang="en-US" dirty="0" smtClean="0"/>
              <a:t>software development?</a:t>
            </a:r>
            <a:endParaRPr lang="en-US" dirty="0" smtClean="0"/>
          </a:p>
          <a:p>
            <a:r>
              <a:rPr lang="en-US" dirty="0" smtClean="0"/>
              <a:t>Expectations </a:t>
            </a:r>
            <a:r>
              <a:rPr lang="en-US" dirty="0" smtClean="0"/>
              <a:t>from this </a:t>
            </a:r>
            <a:r>
              <a:rPr lang="en-US" dirty="0" smtClean="0"/>
              <a:t>course?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3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75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Diamond Grid 16x9</vt:lpstr>
      <vt:lpstr>Course introduction</vt:lpstr>
      <vt:lpstr>About me</vt:lpstr>
      <vt:lpstr>Content</vt:lpstr>
      <vt:lpstr>Methodology</vt:lpstr>
      <vt:lpstr>Available at</vt:lpstr>
      <vt:lpstr>What about you?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2015-03-09T08:46:37Z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