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3/30/2015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Object-relational mapping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JDBC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en-US" b="1" dirty="0" smtClean="0"/>
              <a:t>Pros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70919" y="2503713"/>
            <a:ext cx="4226011" cy="3287487"/>
          </a:xfrm>
        </p:spPr>
        <p:txBody>
          <a:bodyPr/>
          <a:lstStyle/>
          <a:p>
            <a:pPr lvl="1" fontAlgn="ctr"/>
            <a:r>
              <a:rPr lang="en-US" dirty="0"/>
              <a:t>Clean and simple SQL processing</a:t>
            </a:r>
          </a:p>
          <a:p>
            <a:pPr lvl="1" fontAlgn="ctr"/>
            <a:r>
              <a:rPr lang="en-US" dirty="0"/>
              <a:t>Good performance with large data</a:t>
            </a:r>
          </a:p>
          <a:p>
            <a:pPr lvl="1" fontAlgn="ctr"/>
            <a:r>
              <a:rPr lang="en-US" dirty="0"/>
              <a:t>Very good for small applications</a:t>
            </a:r>
          </a:p>
          <a:p>
            <a:pPr lvl="1" fontAlgn="ctr"/>
            <a:r>
              <a:rPr lang="en-US" dirty="0"/>
              <a:t>Simple syntax which is easy to learn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67400" y="1818322"/>
            <a:ext cx="5029200" cy="641350"/>
          </a:xfrm>
        </p:spPr>
        <p:txBody>
          <a:bodyPr/>
          <a:lstStyle/>
          <a:p>
            <a:r>
              <a:rPr lang="en-US" b="1" dirty="0" smtClean="0"/>
              <a:t>Cons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18205" y="2503713"/>
            <a:ext cx="5278395" cy="3287487"/>
          </a:xfrm>
        </p:spPr>
        <p:txBody>
          <a:bodyPr/>
          <a:lstStyle/>
          <a:p>
            <a:pPr lvl="1" fontAlgn="ctr"/>
            <a:r>
              <a:rPr lang="en-US" dirty="0"/>
              <a:t>Complex if uses in large projects</a:t>
            </a:r>
          </a:p>
          <a:p>
            <a:pPr lvl="1" fontAlgn="ctr"/>
            <a:r>
              <a:rPr lang="en-US" dirty="0"/>
              <a:t>Large programming overhead</a:t>
            </a:r>
          </a:p>
          <a:p>
            <a:pPr lvl="1" fontAlgn="ctr"/>
            <a:r>
              <a:rPr lang="en-US" dirty="0"/>
              <a:t>Impedance mismatch - the difference between the database's relational data model and the application's object data model.</a:t>
            </a:r>
          </a:p>
          <a:p>
            <a:pPr lvl="1" fontAlgn="ctr"/>
            <a:r>
              <a:rPr lang="en-US" dirty="0"/>
              <a:t>Query is RDBMS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12801"/>
              </p:ext>
            </p:extLst>
          </p:nvPr>
        </p:nvGraphicFramePr>
        <p:xfrm>
          <a:off x="1295399" y="1902941"/>
          <a:ext cx="8787715" cy="390305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0013"/>
                <a:gridCol w="7307702"/>
              </a:tblGrid>
              <a:tr h="3052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Mismatch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Disadvantages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Granularity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Sometimes an object model can have more classes than the number of corresponding tables in the database.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RDBMSs do not define anything similar to inheritance which is a natural paradigm in object-oriented programming languages.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 RDBMS defines one notion of "sameness": the primary key. In Java however there is object identity (a==b) and object equality (</a:t>
                      </a:r>
                      <a:r>
                        <a:rPr lang="en-US" sz="1600" dirty="0" err="1" smtClean="0">
                          <a:latin typeface="Calibri" panose="020F0502020204030204" pitchFamily="34" charset="0"/>
                        </a:rPr>
                        <a:t>a.equals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(b)).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Associations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Object-oriented languages represent associations using object references where as a RDBMS represents an association as a foreign key column.</a:t>
                      </a:r>
                    </a:p>
                  </a:txBody>
                  <a:tcPr/>
                </a:tc>
              </a:tr>
              <a:tr h="6416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The ways you access objects in Java and in a RDBMS are fundamentally different.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Stands for </a:t>
            </a:r>
            <a:r>
              <a:rPr lang="en-US" dirty="0" smtClean="0"/>
              <a:t>Object-Relational </a:t>
            </a:r>
            <a:r>
              <a:rPr lang="en-US" dirty="0"/>
              <a:t>Mapping.</a:t>
            </a:r>
          </a:p>
          <a:p>
            <a:pPr fontAlgn="ctr"/>
            <a:r>
              <a:rPr lang="en-US" dirty="0"/>
              <a:t>Programming technique for converting data between relational databases and object-oriented programming languages such as Java.</a:t>
            </a:r>
          </a:p>
          <a:p>
            <a:pPr fontAlgn="ctr"/>
            <a:r>
              <a:rPr lang="en-US" dirty="0" smtClean="0"/>
              <a:t>Advantages:</a:t>
            </a:r>
            <a:endParaRPr lang="en-US" dirty="0"/>
          </a:p>
          <a:p>
            <a:pPr lvl="1" fontAlgn="ctr"/>
            <a:r>
              <a:rPr lang="en-US" dirty="0" smtClean="0"/>
              <a:t>Allows </a:t>
            </a:r>
            <a:r>
              <a:rPr lang="en-US" dirty="0"/>
              <a:t>business </a:t>
            </a:r>
            <a:r>
              <a:rPr lang="en-US"/>
              <a:t>code </a:t>
            </a:r>
            <a:r>
              <a:rPr lang="en-US" smtClean="0"/>
              <a:t>to access </a:t>
            </a:r>
            <a:r>
              <a:rPr lang="en-US" dirty="0"/>
              <a:t>objects rather than DB tables.</a:t>
            </a:r>
          </a:p>
          <a:p>
            <a:pPr lvl="1" fontAlgn="ctr"/>
            <a:r>
              <a:rPr lang="en-US" dirty="0"/>
              <a:t>Hides details of SQL queries from OO logic.</a:t>
            </a:r>
          </a:p>
          <a:p>
            <a:pPr lvl="1" fontAlgn="ctr"/>
            <a:r>
              <a:rPr lang="en-US" dirty="0"/>
              <a:t>No need to deal with the database implementation.</a:t>
            </a:r>
          </a:p>
          <a:p>
            <a:pPr lvl="1" fontAlgn="ctr"/>
            <a:r>
              <a:rPr lang="en-US" dirty="0"/>
              <a:t>Entities based on business concepts rather than database structure.</a:t>
            </a:r>
          </a:p>
          <a:p>
            <a:pPr lvl="1" fontAlgn="ctr"/>
            <a:r>
              <a:rPr lang="en-US" dirty="0"/>
              <a:t>Transaction management and automatic key generation</a:t>
            </a:r>
          </a:p>
          <a:p>
            <a:pPr lvl="1" fontAlgn="ctr"/>
            <a:r>
              <a:rPr lang="en-US" dirty="0"/>
              <a:t>Fast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247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Diamond Grid 16x9</vt:lpstr>
      <vt:lpstr>Object-relational mapping</vt:lpstr>
      <vt:lpstr>Pros and cons of JDBC</vt:lpstr>
      <vt:lpstr>Impedance mismatch</vt:lpstr>
      <vt:lpstr>What is ORM?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2015-03-30T06:47:46Z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