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61" r:id="rId3"/>
    <p:sldId id="308" r:id="rId4"/>
    <p:sldId id="30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967C"/>
    <a:srgbClr val="016C48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8" y="10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4/2/2015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Multilayered architecture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Multilayered </a:t>
            </a:r>
            <a:r>
              <a:rPr lang="en-US" smtClean="0"/>
              <a:t>architecture </a:t>
            </a:r>
            <a:r>
              <a:rPr lang="en-US" smtClean="0"/>
              <a:t>example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76" y="2207517"/>
            <a:ext cx="428684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4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iBanking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5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Diamond Grid 16x9</vt:lpstr>
      <vt:lpstr>Multilayered architecture</vt:lpstr>
      <vt:lpstr>Multilayered architecture example</vt:lpstr>
      <vt:lpstr>Example: iBanking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2015-04-02T10:44:55Z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