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3/26/2015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Used to execute two or more statements as a single unit - all or nothing scenario.</a:t>
            </a:r>
          </a:p>
          <a:p>
            <a:pPr fontAlgn="ctr"/>
            <a:r>
              <a:rPr lang="en-US" dirty="0"/>
              <a:t>JDBC provides the </a:t>
            </a:r>
            <a:r>
              <a:rPr lang="en-US" i="1" dirty="0" err="1"/>
              <a:t>Connection.setAutoCommit</a:t>
            </a:r>
            <a:r>
              <a:rPr lang="en-US" i="1" dirty="0"/>
              <a:t>(</a:t>
            </a:r>
            <a:r>
              <a:rPr lang="en-US" i="1" dirty="0" err="1"/>
              <a:t>boolean</a:t>
            </a:r>
            <a:r>
              <a:rPr lang="en-US" i="1" dirty="0"/>
              <a:t>)</a:t>
            </a:r>
            <a:r>
              <a:rPr lang="mk-MK" dirty="0"/>
              <a:t> </a:t>
            </a:r>
            <a:r>
              <a:rPr lang="en-US" dirty="0"/>
              <a:t>method to toggle between two modes:</a:t>
            </a:r>
          </a:p>
          <a:p>
            <a:pPr lvl="1" fontAlgn="ctr"/>
            <a:r>
              <a:rPr lang="en-US" dirty="0"/>
              <a:t>Auto-commit set to </a:t>
            </a:r>
            <a:r>
              <a:rPr lang="en-US" i="1" dirty="0"/>
              <a:t>true</a:t>
            </a:r>
            <a:r>
              <a:rPr lang="en-US" dirty="0"/>
              <a:t>: each individual SQL statement is treated as a separate transaction and it's being committed right after being executed.</a:t>
            </a:r>
          </a:p>
          <a:p>
            <a:pPr lvl="1" fontAlgn="ctr"/>
            <a:r>
              <a:rPr lang="en-US" dirty="0"/>
              <a:t>Auto-commit set to </a:t>
            </a:r>
            <a:r>
              <a:rPr lang="en-US" i="1" dirty="0"/>
              <a:t>false</a:t>
            </a:r>
            <a:r>
              <a:rPr lang="en-US" dirty="0"/>
              <a:t>: no SQL statement is committed until </a:t>
            </a:r>
            <a:r>
              <a:rPr lang="en-US" i="1" dirty="0" err="1"/>
              <a:t>Connection.commit</a:t>
            </a:r>
            <a:r>
              <a:rPr lang="en-US" i="1" dirty="0"/>
              <a:t>()</a:t>
            </a:r>
            <a:r>
              <a:rPr lang="en-US" dirty="0"/>
              <a:t> is called explicitly after which they're all executed as a single unit. Alternatively, </a:t>
            </a:r>
            <a:r>
              <a:rPr lang="en-US" i="1" dirty="0" err="1"/>
              <a:t>Connection.rollback</a:t>
            </a:r>
            <a:r>
              <a:rPr lang="en-US" i="1" dirty="0"/>
              <a:t>()</a:t>
            </a:r>
            <a:r>
              <a:rPr lang="en-US" dirty="0"/>
              <a:t> can be invoked to cancel any changes to the database.</a:t>
            </a:r>
          </a:p>
          <a:p>
            <a:pPr fontAlgn="ctr"/>
            <a:r>
              <a:rPr lang="en-US" dirty="0"/>
              <a:t>The application business logic decides which statements need to be executed within a single transaction.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a library application where </a:t>
            </a:r>
            <a:r>
              <a:rPr lang="en-US" dirty="0" smtClean="0"/>
              <a:t>using </a:t>
            </a:r>
            <a:r>
              <a:rPr lang="en-US" dirty="0" smtClean="0"/>
              <a:t>a console interface </a:t>
            </a:r>
            <a:r>
              <a:rPr lang="en-US" smtClean="0"/>
              <a:t>a user is </a:t>
            </a:r>
            <a:r>
              <a:rPr lang="en-US" dirty="0" smtClean="0"/>
              <a:t>able to:</a:t>
            </a:r>
          </a:p>
          <a:p>
            <a:pPr lvl="1"/>
            <a:r>
              <a:rPr lang="en-US" dirty="0" smtClean="0"/>
              <a:t>Register books</a:t>
            </a:r>
            <a:endParaRPr lang="en-US" dirty="0"/>
          </a:p>
          <a:p>
            <a:pPr lvl="1"/>
            <a:r>
              <a:rPr lang="en-US" dirty="0"/>
              <a:t>List registered books</a:t>
            </a:r>
          </a:p>
          <a:p>
            <a:pPr lvl="1"/>
            <a:r>
              <a:rPr lang="en-US" dirty="0" smtClean="0"/>
              <a:t>Update book registrations</a:t>
            </a:r>
          </a:p>
          <a:p>
            <a:pPr lvl="1"/>
            <a:r>
              <a:rPr lang="en-US" dirty="0" smtClean="0"/>
              <a:t>Unregister books</a:t>
            </a:r>
          </a:p>
          <a:p>
            <a:pPr marL="0" indent="0">
              <a:buNone/>
            </a:pPr>
            <a:r>
              <a:rPr lang="en-US" dirty="0" smtClean="0"/>
              <a:t>Use JDBC to store the data in the “book” table created in the previous exercise.</a:t>
            </a:r>
          </a:p>
        </p:txBody>
      </p:sp>
    </p:spTree>
    <p:extLst>
      <p:ext uri="{BB962C8B-B14F-4D97-AF65-F5344CB8AC3E}">
        <p14:creationId xmlns:p14="http://schemas.microsoft.com/office/powerpoint/2010/main" val="20205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r>
              <a:rPr lang="en-US" dirty="0" err="1" smtClean="0"/>
              <a:t>AliExpress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 second implementation for the data access component(s) of the warehouse module that uses JDBC to store the products in a relational database rather than in memory.</a:t>
            </a:r>
          </a:p>
          <a:p>
            <a:pPr marL="0" indent="0">
              <a:buNone/>
            </a:pPr>
            <a:r>
              <a:rPr lang="en-US" dirty="0" smtClean="0"/>
              <a:t>Control which implementation (in-memory or relational database) the application uses in the “main” application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JDBC stands for Java Database Connectivity.</a:t>
            </a:r>
          </a:p>
          <a:p>
            <a:pPr fontAlgn="ctr"/>
            <a:r>
              <a:rPr lang="en-US" dirty="0"/>
              <a:t>API that defines how a Java application can read, write and modify data in a relational database.</a:t>
            </a:r>
          </a:p>
          <a:p>
            <a:pPr fontAlgn="ctr"/>
            <a:r>
              <a:rPr lang="en-US" dirty="0"/>
              <a:t>Part of Java </a:t>
            </a:r>
            <a:r>
              <a:rPr lang="en-US" dirty="0" smtClean="0"/>
              <a:t>SE.</a:t>
            </a:r>
            <a:endParaRPr lang="en-US" dirty="0"/>
          </a:p>
          <a:p>
            <a:pPr fontAlgn="ctr"/>
            <a:r>
              <a:rPr lang="en-US" dirty="0"/>
              <a:t>It can "talk" to any relational database but requires a JDBC driver - a client specific adapter that converts requests from Java programs to what the database can understand.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Obtain a JDBC driver for the concrete database from the database vendor or a public Maven repository.</a:t>
            </a:r>
          </a:p>
          <a:p>
            <a:pPr fontAlgn="ctr"/>
            <a:r>
              <a:rPr lang="en-US" dirty="0"/>
              <a:t>Invoke </a:t>
            </a:r>
            <a:r>
              <a:rPr lang="en-US" i="1" dirty="0" err="1"/>
              <a:t>DriverManager.getConnection</a:t>
            </a:r>
            <a:r>
              <a:rPr lang="en-US" i="1" dirty="0"/>
              <a:t>(String </a:t>
            </a:r>
            <a:r>
              <a:rPr lang="en-US" i="1" dirty="0" err="1"/>
              <a:t>jdbcUrl</a:t>
            </a:r>
            <a:r>
              <a:rPr lang="en-US" i="1" dirty="0"/>
              <a:t>, String user, String password)</a:t>
            </a:r>
            <a:r>
              <a:rPr lang="en-US" dirty="0"/>
              <a:t> which returns an object of type </a:t>
            </a:r>
            <a:r>
              <a:rPr lang="en-US" i="1" dirty="0" err="1"/>
              <a:t>java.sql.Connection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Example:</a:t>
            </a:r>
          </a:p>
          <a:p>
            <a:pPr lvl="1" font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jdbc:postgresql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localhost:5432/library",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postgres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postgres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JDBC distinguishes between two types of statements:</a:t>
            </a:r>
          </a:p>
          <a:p>
            <a:pPr lvl="1" fontAlgn="ctr"/>
            <a:r>
              <a:rPr lang="en-US" b="1" dirty="0"/>
              <a:t>Update</a:t>
            </a:r>
            <a:r>
              <a:rPr lang="en-US" dirty="0"/>
              <a:t> SQL statements such as INSERT, UPDATE and DELETE return an update count that indicate how many rows were affected in the database. These statements do not return any other information.</a:t>
            </a:r>
          </a:p>
          <a:p>
            <a:pPr lvl="1" fontAlgn="ctr"/>
            <a:r>
              <a:rPr lang="en-US" b="1" dirty="0"/>
              <a:t>Query</a:t>
            </a:r>
            <a:r>
              <a:rPr lang="en-US" dirty="0"/>
              <a:t> SQL statements return a JDBC </a:t>
            </a:r>
            <a:r>
              <a:rPr lang="en-US" i="1" dirty="0" err="1"/>
              <a:t>ResultSet</a:t>
            </a:r>
            <a:r>
              <a:rPr lang="en-US" dirty="0"/>
              <a:t> which is used to walk through the data obtained from the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JDBC API provides three interfaces for working with statements:</a:t>
            </a:r>
          </a:p>
          <a:p>
            <a:pPr lvl="1" fontAlgn="ctr"/>
            <a:r>
              <a:rPr lang="en-US" i="1" dirty="0"/>
              <a:t>Statement</a:t>
            </a:r>
            <a:r>
              <a:rPr lang="en-US" dirty="0"/>
              <a:t> - the SQL statement is sent to the database server each and every time.</a:t>
            </a:r>
          </a:p>
          <a:p>
            <a:pPr lvl="1" fontAlgn="ctr"/>
            <a:r>
              <a:rPr lang="en-US" i="1" dirty="0" err="1"/>
              <a:t>PreparedStatement</a:t>
            </a:r>
            <a:r>
              <a:rPr lang="en-US" dirty="0"/>
              <a:t> - the statement is cached and then the execution path is pre-determined on the database server allowing it to be executed multiple times in an efficient manner.</a:t>
            </a:r>
          </a:p>
          <a:p>
            <a:pPr lvl="1" fontAlgn="ctr"/>
            <a:r>
              <a:rPr lang="en-US" i="1" dirty="0" err="1"/>
              <a:t>CallableStatement</a:t>
            </a:r>
            <a:r>
              <a:rPr lang="en-US" dirty="0"/>
              <a:t> - used for executing stored procedures on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statement.executeUpdate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A',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statement.executeUpdate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B',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')");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098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prepared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connection.prepareStatement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into 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(?,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?)");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"C 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preparedStatement.executeUpdate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(1,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"D");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(2,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Title");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preparedStatement.executeUpdate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38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statements in batch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statement.addBatch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('E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'E 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statement.addBatch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('F', 'F 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00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prepared statements in batch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connection.prepareStatement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(?, ?)");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"G");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"G Title");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preparedStatement.addBatch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");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"H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preparedStatement.addBatch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29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ResultSet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statement.executeQuery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("select * from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resultSet.next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()) {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Long id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("id");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String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String title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(id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" | " +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" | " 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88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698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Diamond Grid 16x9</vt:lpstr>
      <vt:lpstr>JDBC</vt:lpstr>
      <vt:lpstr>Introduction</vt:lpstr>
      <vt:lpstr>Connections</vt:lpstr>
      <vt:lpstr>Statements</vt:lpstr>
      <vt:lpstr>Using statements</vt:lpstr>
      <vt:lpstr>Using prepared statements</vt:lpstr>
      <vt:lpstr>Using statements in batch mode</vt:lpstr>
      <vt:lpstr>Using prepared statements in batch mode</vt:lpstr>
      <vt:lpstr>Querying data</vt:lpstr>
      <vt:lpstr>Transactions</vt:lpstr>
      <vt:lpstr>Exercises</vt:lpstr>
      <vt:lpstr>Exercise: Library</vt:lpstr>
      <vt:lpstr>Application: AliExpress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2015-03-26T14:26:16Z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