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3/24/2015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execute two or more statements as a single unit - all or nothing scenario.</a:t>
            </a:r>
          </a:p>
          <a:p>
            <a:pPr fontAlgn="ctr"/>
            <a:r>
              <a:rPr lang="en-US" dirty="0"/>
              <a:t>JDBC provides the </a:t>
            </a:r>
            <a:r>
              <a:rPr lang="en-US" i="1" dirty="0" err="1"/>
              <a:t>Connection.setAutoCommit</a:t>
            </a:r>
            <a:r>
              <a:rPr lang="en-US" i="1" dirty="0"/>
              <a:t>(</a:t>
            </a:r>
            <a:r>
              <a:rPr lang="en-US" i="1" dirty="0" err="1"/>
              <a:t>boolean</a:t>
            </a:r>
            <a:r>
              <a:rPr lang="en-US" i="1" dirty="0"/>
              <a:t>)</a:t>
            </a:r>
            <a:r>
              <a:rPr lang="mk-MK" dirty="0"/>
              <a:t> </a:t>
            </a:r>
            <a:r>
              <a:rPr lang="en-US" dirty="0"/>
              <a:t>method to toggle between two modes: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true</a:t>
            </a:r>
            <a:r>
              <a:rPr lang="en-US" dirty="0"/>
              <a:t>: each individual SQL statement is treated as a separate transaction and it's being committed right after being executed.</a:t>
            </a:r>
          </a:p>
          <a:p>
            <a:pPr lvl="1" fontAlgn="ctr"/>
            <a:r>
              <a:rPr lang="en-US" dirty="0"/>
              <a:t>Auto-commit set to </a:t>
            </a:r>
            <a:r>
              <a:rPr lang="en-US" i="1" dirty="0"/>
              <a:t>false</a:t>
            </a:r>
            <a:r>
              <a:rPr lang="en-US" dirty="0"/>
              <a:t>: no SQL statement is committed until </a:t>
            </a:r>
            <a:r>
              <a:rPr lang="en-US" i="1" dirty="0" err="1"/>
              <a:t>Connection.commit</a:t>
            </a:r>
            <a:r>
              <a:rPr lang="en-US" i="1" dirty="0"/>
              <a:t>()</a:t>
            </a:r>
            <a:r>
              <a:rPr lang="en-US" dirty="0"/>
              <a:t> is called explicitly after which they're all executed as a single unit. Alternatively, </a:t>
            </a:r>
            <a:r>
              <a:rPr lang="en-US" i="1" dirty="0" err="1"/>
              <a:t>Connection.rollback</a:t>
            </a:r>
            <a:r>
              <a:rPr lang="en-US" i="1" dirty="0"/>
              <a:t>()</a:t>
            </a:r>
            <a:r>
              <a:rPr lang="en-US" dirty="0"/>
              <a:t> can be invoked to cancel any changes to the database.</a:t>
            </a:r>
          </a:p>
          <a:p>
            <a:pPr fontAlgn="ctr"/>
            <a:r>
              <a:rPr lang="en-US" dirty="0"/>
              <a:t>The application business logic decides which statements need to be executed within a single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a library application </a:t>
            </a:r>
            <a:r>
              <a:rPr lang="en-US" dirty="0"/>
              <a:t>that is able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Register books</a:t>
            </a:r>
            <a:endParaRPr lang="en-US" dirty="0"/>
          </a:p>
          <a:p>
            <a:pPr lvl="1"/>
            <a:r>
              <a:rPr lang="en-US" dirty="0"/>
              <a:t>List registered books</a:t>
            </a:r>
          </a:p>
          <a:p>
            <a:pPr lvl="1"/>
            <a:r>
              <a:rPr lang="en-US" dirty="0" smtClean="0"/>
              <a:t>Update book registrations</a:t>
            </a:r>
          </a:p>
          <a:p>
            <a:pPr lvl="1"/>
            <a:r>
              <a:rPr lang="en-US" dirty="0" smtClean="0"/>
              <a:t>Unregister books</a:t>
            </a:r>
          </a:p>
          <a:p>
            <a:pPr marL="0" indent="0">
              <a:buNone/>
            </a:pPr>
            <a:r>
              <a:rPr lang="en-US" dirty="0" smtClean="0"/>
              <a:t>Use JDBC to store the data in a </a:t>
            </a:r>
            <a:r>
              <a:rPr lang="en-US" dirty="0"/>
              <a:t>relational </a:t>
            </a:r>
            <a:r>
              <a:rPr lang="en-US" dirty="0" smtClean="0"/>
              <a:t>database.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the “book” table created in the previous </a:t>
            </a:r>
            <a:r>
              <a:rPr lang="en-US" dirty="0" smtClean="0"/>
              <a:t>exercise.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5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AliExpress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 second implementation for the warehouse module that uses JDBC to persist the data in a relational database rather than storing it </a:t>
            </a:r>
            <a:r>
              <a:rPr lang="en-US" dirty="0" smtClean="0"/>
              <a:t>in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Control which implementation (in-memory or relational database) the application uses through a static constant in the “main” application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JDBC stands for Java Database Connectivity.</a:t>
            </a:r>
          </a:p>
          <a:p>
            <a:pPr fontAlgn="ctr"/>
            <a:r>
              <a:rPr lang="en-US" dirty="0"/>
              <a:t>API that defines how a Java application can read, write and modify data in a relational database.</a:t>
            </a:r>
          </a:p>
          <a:p>
            <a:pPr fontAlgn="ctr"/>
            <a:r>
              <a:rPr lang="en-US" dirty="0"/>
              <a:t>Part of Java </a:t>
            </a:r>
            <a:r>
              <a:rPr lang="en-US" dirty="0" smtClean="0"/>
              <a:t>SE.</a:t>
            </a:r>
            <a:endParaRPr lang="en-US" dirty="0"/>
          </a:p>
          <a:p>
            <a:pPr fontAlgn="ctr"/>
            <a:r>
              <a:rPr lang="en-US" dirty="0"/>
              <a:t>It can "talk" to any relational database but requires a JDBC driver - a client specific adapter that converts requests from Java programs to what the database can understand.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Obtain a JDBC driver for the concrete database from the database vendor or a public Maven repository.</a:t>
            </a:r>
          </a:p>
          <a:p>
            <a:pPr fontAlgn="ctr"/>
            <a:r>
              <a:rPr lang="en-US" dirty="0"/>
              <a:t>Invoke </a:t>
            </a:r>
            <a:r>
              <a:rPr lang="en-US" i="1" dirty="0" err="1"/>
              <a:t>DriverManager.getConnection</a:t>
            </a:r>
            <a:r>
              <a:rPr lang="en-US" i="1" dirty="0"/>
              <a:t>(String </a:t>
            </a:r>
            <a:r>
              <a:rPr lang="en-US" i="1" dirty="0" err="1"/>
              <a:t>jdbcUrl</a:t>
            </a:r>
            <a:r>
              <a:rPr lang="en-US" i="1" dirty="0"/>
              <a:t>, String user, String password)</a:t>
            </a:r>
            <a:r>
              <a:rPr lang="en-US" dirty="0"/>
              <a:t> which returns an object of type </a:t>
            </a:r>
            <a:r>
              <a:rPr lang="en-US" i="1" dirty="0" err="1"/>
              <a:t>java.sql.Connection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Example:</a:t>
            </a:r>
          </a:p>
          <a:p>
            <a:pPr lvl="1" font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jdbc:postgresql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localhost:5432/library",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JDBC distinguishes between two types of statements:</a:t>
            </a:r>
          </a:p>
          <a:p>
            <a:pPr lvl="1" fontAlgn="ctr"/>
            <a:r>
              <a:rPr lang="en-US" b="1" dirty="0"/>
              <a:t>Update</a:t>
            </a:r>
            <a:r>
              <a:rPr lang="en-US" dirty="0"/>
              <a:t> SQL statements such as INSERT, UPDATE and DELETE return an update count that indicate how many rows were affected in the database. These statements do not return any other information.</a:t>
            </a:r>
          </a:p>
          <a:p>
            <a:pPr lvl="1" fontAlgn="ctr"/>
            <a:r>
              <a:rPr lang="en-US" b="1" dirty="0"/>
              <a:t>Query</a:t>
            </a:r>
            <a:r>
              <a:rPr lang="en-US" dirty="0"/>
              <a:t> SQL statements return a JDBC </a:t>
            </a:r>
            <a:r>
              <a:rPr lang="en-US" i="1" dirty="0" err="1"/>
              <a:t>ResultSet</a:t>
            </a:r>
            <a:r>
              <a:rPr lang="en-US" dirty="0"/>
              <a:t> which is used to walk through the data obtained from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JDBC API provides three interfaces for working with statements:</a:t>
            </a:r>
          </a:p>
          <a:p>
            <a:pPr lvl="1" fontAlgn="ctr"/>
            <a:r>
              <a:rPr lang="en-US" i="1" dirty="0"/>
              <a:t>Statement</a:t>
            </a:r>
            <a:r>
              <a:rPr lang="en-US" dirty="0"/>
              <a:t> - the SQL statement is sent to the database server each and every time.</a:t>
            </a:r>
          </a:p>
          <a:p>
            <a:pPr lvl="1" fontAlgn="ctr"/>
            <a:r>
              <a:rPr lang="en-US" i="1" dirty="0" err="1"/>
              <a:t>PreparedStatement</a:t>
            </a:r>
            <a:r>
              <a:rPr lang="en-US" dirty="0"/>
              <a:t> - the statement is cached and then the execution path is pre-determined on the database server allowing it to be executed multiple times in an efficient manner.</a:t>
            </a:r>
          </a:p>
          <a:p>
            <a:pPr lvl="1" fontAlgn="ctr"/>
            <a:r>
              <a:rPr lang="en-US" i="1" dirty="0" err="1"/>
              <a:t>CallableStatement</a:t>
            </a:r>
            <a:r>
              <a:rPr lang="en-US" dirty="0"/>
              <a:t> - used for executing stored procedures on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statement.executeUpdate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B',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098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?)");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"C Title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(1,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(2,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Title");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preparedStatement.executeUpdate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3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'E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statement.addBatch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('F',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'F Title')");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0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preparedStatement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connection.prepareStatement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("insert into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title)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values (?, ?)");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"G 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preparedStatement.setString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"H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preparedStatement.addBatch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preparedStatement.executeBatch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preparedStatement.close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9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Statement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connection.createStatement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statement.executeQuery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("select * from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book");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resultSet.next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())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Long 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("id");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String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resultSet.getString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("title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");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isbn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+ " | " +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title);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statement.close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88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697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JDBC</vt:lpstr>
      <vt:lpstr>Introduction</vt:lpstr>
      <vt:lpstr>Connections</vt:lpstr>
      <vt:lpstr>Statements</vt:lpstr>
      <vt:lpstr>Using statements</vt:lpstr>
      <vt:lpstr>Using prepared statements</vt:lpstr>
      <vt:lpstr>Using statements in batch mode</vt:lpstr>
      <vt:lpstr>Using prepared statements in batch mode</vt:lpstr>
      <vt:lpstr>Querying data</vt:lpstr>
      <vt:lpstr>Transactions</vt:lpstr>
      <vt:lpstr>Exercises</vt:lpstr>
      <vt:lpstr>Exercise: Library</vt:lpstr>
      <vt:lpstr>Exercise: AliExpress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2015-03-24T09:59:41Z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