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67" r:id="rId11"/>
    <p:sldId id="2146847058" r:id="rId12"/>
    <p:sldId id="2146847059" r:id="rId13"/>
    <p:sldId id="2146847060" r:id="rId14"/>
    <p:sldId id="2146847061" r:id="rId15"/>
    <p:sldId id="2146847062" r:id="rId16"/>
    <p:sldId id="2146847063" r:id="rId17"/>
    <p:sldId id="2146847057" r:id="rId18"/>
    <p:sldId id="268" r:id="rId19"/>
    <p:sldId id="2146847055" r:id="rId20"/>
    <p:sldId id="269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rinadh-pallela.github.io/Shanmukha-Srinadh---Portfolio/" TargetMode="External"/><Relationship Id="rId2" Type="http://schemas.openxmlformats.org/officeDocument/2006/relationships/hyperlink" Target="https://github.com/Srinadh-Pallela/Shanmukha-Srinadh---Portfolio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333FF"/>
                </a:solidFill>
              </a:rPr>
              <a:t>Interactive Digital Portfolio</a:t>
            </a:r>
            <a:endParaRPr lang="en-US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3600" y="4210445"/>
            <a:ext cx="1065784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000" b="1" dirty="0">
              <a:solidFill>
                <a:schemeClr val="accent3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1. 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Pallela Shanmkuha Srinadh – Kallam Haranadhareddy Institute Of Technology – Data Science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" y="860659"/>
            <a:ext cx="10058400" cy="52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3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" y="859714"/>
            <a:ext cx="10058400" cy="52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5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1220470"/>
            <a:ext cx="8879839" cy="4673600"/>
          </a:xfrm>
        </p:spPr>
      </p:pic>
    </p:spTree>
    <p:extLst>
      <p:ext uri="{BB962C8B-B14F-4D97-AF65-F5344CB8AC3E}">
        <p14:creationId xmlns:p14="http://schemas.microsoft.com/office/powerpoint/2010/main" val="422152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30" y="843280"/>
            <a:ext cx="3223260" cy="56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4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60" y="1220316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and deployment links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760" y="2736503"/>
            <a:ext cx="1051560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00" indent="-3060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link :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://github.com/Srinadh-Pallela/Shanmukha-Srinadh---Portfolio.git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Deployment Link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://srinadh-pallela.github.io/Shanmukha-Srinadh---Portfolio/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12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924560"/>
            <a:ext cx="11029616" cy="80573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581025" y="2304257"/>
            <a:ext cx="11123295" cy="346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fontAlgn="base">
              <a:tabLst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project demonstrates the creation of a dynamic, interactive portfolio website.</a:t>
            </a:r>
          </a:p>
          <a:p>
            <a:pPr marR="0" fontAlgn="base">
              <a:tabLst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Built using HTML, CSS, and JavaScript to ensure a responsive and visually appealing design.</a:t>
            </a:r>
          </a:p>
          <a:p>
            <a:pPr marR="0" fontAlgn="base">
              <a:tabLst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User-friendly interface with smooth navigation and interactive elements (animations, smooth scrolling).</a:t>
            </a:r>
          </a:p>
          <a:p>
            <a:pPr marR="0" fontAlgn="base">
              <a:tabLst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Deployed on GitHub Pages for easy access and real-time updates.</a:t>
            </a:r>
          </a:p>
          <a:p>
            <a:pPr marR="0" fontAlgn="base">
              <a:tabLst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Successfully showcases the developer’s skills, projects, and contact information in an engaging way.</a:t>
            </a:r>
          </a:p>
          <a:p>
            <a:pPr marR="0" fontAlgn="base">
              <a:tabLst/>
            </a:pP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Enhances user experience through clean design and responsive layout.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22960"/>
            <a:ext cx="11029616" cy="69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5670" y="1639709"/>
            <a:ext cx="9436735" cy="469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/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a blog section to share insights and tutorials.</a:t>
            </a:r>
          </a:p>
          <a:p>
            <a:pPr lvl="0" fontAlgn="base"/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Integrate with GitHub to show real-time project updates.</a:t>
            </a:r>
          </a:p>
          <a:p>
            <a:pPr lvl="0" fontAlgn="base"/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 a dark mode/light mode toggle for user customization.</a:t>
            </a:r>
          </a:p>
          <a:p>
            <a:pPr lvl="0" fontAlgn="base"/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Enhance animations and interactivity with advanced libraries like GSAP.</a:t>
            </a:r>
          </a:p>
          <a:p>
            <a:pPr lvl="0" fontAlgn="base"/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a backend to the contact form for email functionality.</a:t>
            </a:r>
          </a:p>
          <a:p>
            <a:pPr lvl="0" fontAlgn="base"/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Optimize the website for SEO to improve visibility.</a:t>
            </a:r>
          </a:p>
          <a:p>
            <a:pPr lvl="0" fontAlgn="base"/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Improve page load speed by optimizing images and files.</a:t>
            </a:r>
          </a:p>
          <a:p>
            <a:pPr lvl="0" fontAlgn="base"/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a project filter to sort or search projects by technology or date.</a:t>
            </a:r>
          </a:p>
          <a:p>
            <a:pPr lvl="0" fontAlgn="base"/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Integrate Google Analytics to track site traffic and user behavior.</a:t>
            </a:r>
          </a:p>
          <a:p>
            <a:pPr lvl="0" fontAlgn="base"/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Improve accessibility to make the website more inclusive.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</a:p>
          <a:p>
            <a:pPr marL="305435" indent="-305435"/>
            <a:r>
              <a:rPr lang="en-IN" sz="2400" dirty="0">
                <a:solidFill>
                  <a:srgbClr val="92D050"/>
                </a:solidFill>
              </a:rPr>
              <a:t>https://www.w3schools.com/html/</a:t>
            </a:r>
            <a:endParaRPr lang="en-IN" sz="2400" dirty="0" smtClean="0">
              <a:solidFill>
                <a:srgbClr val="92D050"/>
              </a:solidFill>
            </a:endParaRPr>
          </a:p>
          <a:p>
            <a:pPr marL="305435" indent="-305435"/>
            <a:r>
              <a:rPr lang="en-IN" sz="2400" dirty="0">
                <a:solidFill>
                  <a:srgbClr val="92D050"/>
                </a:solidFill>
                <a:hlinkClick r:id="rId2"/>
              </a:rPr>
              <a:t>https://</a:t>
            </a:r>
            <a:r>
              <a:rPr lang="en-IN" sz="2400" dirty="0" smtClean="0">
                <a:solidFill>
                  <a:srgbClr val="92D050"/>
                </a:solidFill>
                <a:hlinkClick r:id="rId2"/>
              </a:rPr>
              <a:t>www.youtube</a:t>
            </a:r>
            <a:r>
              <a:rPr lang="en-IN" sz="2400" dirty="0" smtClean="0">
                <a:solidFill>
                  <a:srgbClr val="92D050"/>
                </a:solidFill>
              </a:rPr>
              <a:t>.com/watch?v</a:t>
            </a:r>
            <a:r>
              <a:rPr lang="en-IN" sz="2400" dirty="0">
                <a:solidFill>
                  <a:srgbClr val="92D050"/>
                </a:solidFill>
              </a:rPr>
              <a:t>=-G-zic_LS0A&amp;t=140s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33" y="1107440"/>
            <a:ext cx="10515600" cy="53275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533" y="1828800"/>
            <a:ext cx="11019020" cy="39014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9143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581192" y="2417649"/>
            <a:ext cx="995489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are static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lack visual appeal.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Developers struggle to showcase their skills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an engaging 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Existing portfolios are often not interactive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personalized.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Lack of smooth navigation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animations make portfolios feel outdated.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82" y="872757"/>
            <a:ext cx="11029616" cy="71534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6072" y="1837404"/>
            <a:ext cx="11661608" cy="439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b="1" dirty="0" smtClean="0"/>
              <a:t>    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</a:t>
            </a:r>
            <a:r>
              <a:rPr lang="en-US" sz="2400" b="1" u="sng" dirty="0" smtClean="0"/>
              <a:t>Frontend </a:t>
            </a:r>
            <a:r>
              <a:rPr lang="en-US" sz="2400" b="1" u="sng" dirty="0"/>
              <a:t>Technologies</a:t>
            </a:r>
            <a:r>
              <a:rPr lang="en-US" sz="2400" b="1" u="sng" dirty="0" smtClean="0"/>
              <a:t>:</a:t>
            </a:r>
          </a:p>
          <a:p>
            <a:pPr marL="0" indent="0">
              <a:buNone/>
            </a:pPr>
            <a:endParaRPr lang="en-US" sz="2400" b="1" u="sng" dirty="0"/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HTML5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Provides the structure of the webpage, organizing content into meaningful sections (About Me, Skills, Projects, Contact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CSS3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Responsible for styling the webpage, ensuring visually appealing layouts, color schemes, and typography. 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Adds dynamic interactivity to the site, such as smooth scrolling, hover effects, and animations. Also manages interactive elements like form validation.</a:t>
            </a:r>
          </a:p>
          <a:p>
            <a:pPr marL="0" indent="0">
              <a:buNone/>
            </a:pPr>
            <a:r>
              <a:rPr lang="en-US" sz="1800" b="1" dirty="0" smtClean="0"/>
              <a:t>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360" y="2136339"/>
            <a:ext cx="109626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   </a:t>
            </a:r>
            <a:r>
              <a:rPr lang="en-US" sz="2400" b="1" u="sng" dirty="0" smtClean="0"/>
              <a:t>Design </a:t>
            </a:r>
            <a:r>
              <a:rPr lang="en-US" sz="2400" b="1" u="sng" dirty="0"/>
              <a:t>Approach</a:t>
            </a:r>
            <a:r>
              <a:rPr lang="en-US" sz="2400" b="1" u="sng" dirty="0" smtClean="0"/>
              <a:t>:</a:t>
            </a:r>
          </a:p>
          <a:p>
            <a:endParaRPr lang="en-US" b="1" u="sng" dirty="0"/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Clean and User-Friendly Interface: Focused on simplicity and ease of navigation to ensure an intuitive user experience.</a:t>
            </a:r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Mobile-Responsive Design: The website is optimized for different screen sizes, ensuring a seamless experience across desktops, tablets, and smartphones.</a:t>
            </a:r>
          </a:p>
          <a:p>
            <a:pPr marL="3060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Modular Separation of HTML, CSS, and JS Files: Each technology is kept in separate, well-organized files to maintain clarity and enhance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2671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633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32076"/>
            <a:ext cx="10208728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</a:rPr>
              <a:t>Algorithm</a:t>
            </a: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fontAlgn="base"/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Website layout is structured using HTML5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fontAlgn="base"/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Styling and responsiveness handled with CSS3 and media queries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fontAlgn="base"/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JavaScript adds interactivity (smooth scroll, animations, form validation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fontAlgn="base"/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Animations triggered on scroll or hover for a dynamic user experience.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</a:rPr>
              <a:t>Deployment</a:t>
            </a: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fontAlgn="base"/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hosted on GitHub in a public repository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fontAlgn="base"/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Deployed using GitHub Pages for free static website hosting</a:t>
            </a:r>
            <a:r>
              <a:rPr lang="en-US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fontAlgn="base"/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Website tested for responsiveness and cross-browser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33120"/>
            <a:ext cx="11029616" cy="734054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0" y="2011363"/>
            <a:ext cx="9469120" cy="4501197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895045"/>
            <a:ext cx="10210800" cy="527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1039732"/>
            <a:ext cx="10058400" cy="528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317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elements/1.1/"/>
    <ds:schemaRef ds:uri="c0fa2617-96bd-425d-8578-e93563fe37c5"/>
    <ds:schemaRef ds:uri="http://purl.org/dc/dcmitype/"/>
    <ds:schemaRef ds:uri="9162bd5b-4ed9-4da3-b376-05204580ba3f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113</TotalTime>
  <Words>546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Interactive Digital Portfolio</vt:lpstr>
      <vt:lpstr>OUTLINE</vt:lpstr>
      <vt:lpstr>Problem Statement</vt:lpstr>
      <vt:lpstr>System  Approach</vt:lpstr>
      <vt:lpstr>PowerPoint Presentation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and deployment links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89</cp:revision>
  <dcterms:created xsi:type="dcterms:W3CDTF">2021-05-26T16:50:10Z</dcterms:created>
  <dcterms:modified xsi:type="dcterms:W3CDTF">2025-10-03T05:48:07Z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