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Deploy the application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b="0" i="0" dirty="0"/>
            <a:t>Stakeholder Identification</a:t>
          </a:r>
          <a:endParaRPr lang="en-US" sz="20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Including project </a:t>
          </a:r>
          <a:r>
            <a:rPr lang="en-US" sz="1400" dirty="0" err="1">
              <a:latin typeface="Tenorite" pitchFamily="2" charset="0"/>
            </a:rPr>
            <a:t>sponsors,managers</a:t>
          </a:r>
          <a:r>
            <a:rPr lang="en-US" sz="1400" dirty="0">
              <a:latin typeface="Tenorite" pitchFamily="2" charset="0"/>
            </a:rPr>
            <a:t>, development team etc..</a:t>
          </a:r>
          <a:br>
            <a:rPr lang="en-US" sz="1400" dirty="0">
              <a:latin typeface="Tenorite" pitchFamily="2" charset="0"/>
            </a:rPr>
          </a:br>
          <a:endParaRPr lang="en-US" sz="140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b="0" i="0" dirty="0"/>
            <a:t>Communication Tools</a:t>
          </a: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Project </a:t>
          </a:r>
          <a:r>
            <a:rPr lang="en-US" sz="1400" dirty="0" err="1">
              <a:latin typeface="Tenorite" pitchFamily="2" charset="0"/>
            </a:rPr>
            <a:t>meetings,email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updates,project</a:t>
          </a:r>
          <a:r>
            <a:rPr lang="en-US" sz="1400" dirty="0">
              <a:latin typeface="Tenorite" pitchFamily="2" charset="0"/>
            </a:rPr>
            <a:t> portal.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Communication schedule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endParaRPr lang="en-US" sz="1400" dirty="0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Issues monitoring &amp; Evaluation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Establish schedules frequently</a:t>
          </a: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1615" custLinFactNeighborY="-546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Stakeholder Identification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Including project </a:t>
          </a:r>
          <a:r>
            <a:rPr lang="en-US" sz="1400" kern="1200" dirty="0" err="1">
              <a:latin typeface="Tenorite" pitchFamily="2" charset="0"/>
            </a:rPr>
            <a:t>sponsors,managers</a:t>
          </a:r>
          <a:r>
            <a:rPr lang="en-US" sz="1400" kern="1200" dirty="0">
              <a:latin typeface="Tenorite" pitchFamily="2" charset="0"/>
            </a:rPr>
            <a:t>, development team etc..</a:t>
          </a:r>
          <a:br>
            <a:rPr lang="en-US" sz="1400" kern="1200" dirty="0">
              <a:latin typeface="Tenorite" pitchFamily="2" charset="0"/>
            </a:rPr>
          </a:br>
          <a:endParaRPr lang="en-US" sz="1400" kern="1200" dirty="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79792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Communication Tools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Project </a:t>
          </a:r>
          <a:r>
            <a:rPr lang="en-US" sz="1400" kern="1200" dirty="0" err="1">
              <a:latin typeface="Tenorite" pitchFamily="2" charset="0"/>
            </a:rPr>
            <a:t>meetings,email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updates,project</a:t>
          </a:r>
          <a:r>
            <a:rPr lang="en-US" sz="1400" kern="1200" dirty="0">
              <a:latin typeface="Tenorite" pitchFamily="2" charset="0"/>
            </a:rPr>
            <a:t> portal.</a:t>
          </a:r>
        </a:p>
      </dsp:txBody>
      <dsp:txXfrm>
        <a:off x="1979792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Communication schedule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Establish schedules frequently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Issues monitoring &amp; Evaluation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Launch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Deploy the application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4400" dirty="0"/>
              <a:t>Project</a:t>
            </a:r>
            <a:r>
              <a:rPr lang="en-US" dirty="0"/>
              <a:t> </a:t>
            </a:r>
            <a:r>
              <a:rPr lang="en-US" sz="4400" dirty="0"/>
              <a:t>Initiation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Country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Project Objective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Success Metrics</a:t>
            </a:r>
          </a:p>
          <a:p>
            <a:r>
              <a:rPr lang="en-US" dirty="0"/>
              <a:t>Communication plan</a:t>
            </a:r>
          </a:p>
          <a:p>
            <a:r>
              <a:rPr lang="en-US" dirty="0"/>
              <a:t>Resourcing strategy</a:t>
            </a:r>
          </a:p>
          <a:p>
            <a:r>
              <a:rPr lang="en-US" dirty="0"/>
              <a:t>Key stakeholders</a:t>
            </a:r>
          </a:p>
          <a:p>
            <a:r>
              <a:rPr lang="en-US" dirty="0"/>
              <a:t>Project risks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To Develop a robust and scalable Country Information System that meets the diverse needs of users and up-to-date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user experience through intuitive user interfaces, advanced search capabilities, and interactive data visualizations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32510"/>
            <a:ext cx="5185064" cy="1215736"/>
          </a:xfrm>
        </p:spPr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" y="1724891"/>
            <a:ext cx="7356765" cy="322028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Analysis and requirements gathering for the CIS, considering user needs and expectations.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Designing a user-friendly interface that facilitates easy navigation and efficient access to country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Gathering country-related data, including geographical, political, economic, demographic, cultural, and social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5929499" cy="804589"/>
          </a:xfrm>
        </p:spPr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55992-CE53-1FF3-FAE0-CB5F1966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64" y="1381991"/>
            <a:ext cx="9876411" cy="407238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Number of active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 session duration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Page views and interactions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 ratings and reviews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Response time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Error rates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Usage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Communication Plan  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4644620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Key stakeholders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282C95-DCBB-C0BA-7485-79C5D479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534" y="1706563"/>
            <a:ext cx="10307780" cy="365025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Project Sponsor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Project Manager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Development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Users: Individuals, researchers, students, travelers, businesses, government agencies,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Providers: Government databases, international organizations, research institutions,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Language and Translation Service Providers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 Providers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Legal Experts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C103-3389-B83D-444E-FF1D2DFE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8080417" cy="616527"/>
          </a:xfrm>
        </p:spPr>
        <p:txBody>
          <a:bodyPr/>
          <a:lstStyle/>
          <a:p>
            <a:r>
              <a:rPr lang="en-US" dirty="0"/>
              <a:t>Project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725B-9D6A-DF9E-43DF-0EDAD79B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645" y="1246909"/>
            <a:ext cx="9627030" cy="4207467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Accuracy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Technical Risks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Security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Lack of User Training and Support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Multi-Language Support Risks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Scalability Risks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259C-8084-53B7-710A-8EBE90A0BA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9F53-588B-C730-8913-1D70EF634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18D9-50F6-2A67-56DB-38BFF74D6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0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 err="1"/>
              <a:t>D.Venkata</a:t>
            </a:r>
            <a:r>
              <a:rPr lang="en-US" dirty="0"/>
              <a:t> </a:t>
            </a:r>
            <a:r>
              <a:rPr lang="en-US" dirty="0" err="1"/>
              <a:t>Srinadh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{CDFA5F0A-FAF7-4F08-9891-035482C89721}tf45331398_win32</Template>
  <TotalTime>129</TotalTime>
  <Words>277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Tenorite</vt:lpstr>
      <vt:lpstr>Office Theme</vt:lpstr>
      <vt:lpstr>Project Initiation Document</vt:lpstr>
      <vt:lpstr>Agenda</vt:lpstr>
      <vt:lpstr>Project Objective</vt:lpstr>
      <vt:lpstr>Project Scope</vt:lpstr>
      <vt:lpstr>Success Metrics</vt:lpstr>
      <vt:lpstr>Communication Plan  </vt:lpstr>
      <vt:lpstr>Key stakeholders</vt:lpstr>
      <vt:lpstr>Project Risks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Initiation Document</dc:title>
  <dc:creator>damavenkatasrinadh6@gmail.com</dc:creator>
  <cp:lastModifiedBy>DAMA VENKATA SRINADH</cp:lastModifiedBy>
  <cp:revision>3</cp:revision>
  <dcterms:created xsi:type="dcterms:W3CDTF">2023-06-30T16:07:58Z</dcterms:created>
  <dcterms:modified xsi:type="dcterms:W3CDTF">2023-07-07T16:49:05Z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