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ECD9D-8229-40E4-81B6-198E01971403}" v="6" dt="2023-06-30T18:11:4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731E5-774C-4417-9D24-72335D3A2D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143CE6-572F-44FF-B7BC-17B52E2FAA2D}">
      <dgm:prSet/>
      <dgm:spPr/>
      <dgm:t>
        <a:bodyPr/>
        <a:lstStyle/>
        <a:p>
          <a:pPr>
            <a:defRPr cap="all"/>
          </a:pPr>
          <a:r>
            <a:rPr lang="en-US" dirty="0"/>
            <a:t>1. Internet connection</a:t>
          </a:r>
        </a:p>
      </dgm:t>
    </dgm:pt>
    <dgm:pt modelId="{9C3B00C7-8A20-4482-8641-9DCF86D51DB0}" type="parTrans" cxnId="{64FF7A6B-620C-4EC0-9AFB-5A1A7DB27420}">
      <dgm:prSet/>
      <dgm:spPr/>
      <dgm:t>
        <a:bodyPr/>
        <a:lstStyle/>
        <a:p>
          <a:endParaRPr lang="en-US"/>
        </a:p>
      </dgm:t>
    </dgm:pt>
    <dgm:pt modelId="{DFC95F13-FADE-4EDF-87FB-64BD031825E0}" type="sibTrans" cxnId="{64FF7A6B-620C-4EC0-9AFB-5A1A7DB27420}">
      <dgm:prSet/>
      <dgm:spPr/>
      <dgm:t>
        <a:bodyPr/>
        <a:lstStyle/>
        <a:p>
          <a:endParaRPr lang="en-US"/>
        </a:p>
      </dgm:t>
    </dgm:pt>
    <dgm:pt modelId="{858A9C62-C42B-4A9B-AE46-79E3700DD081}">
      <dgm:prSet/>
      <dgm:spPr/>
      <dgm:t>
        <a:bodyPr/>
        <a:lstStyle/>
        <a:p>
          <a:pPr>
            <a:defRPr cap="all"/>
          </a:pPr>
          <a:r>
            <a:rPr lang="en-US"/>
            <a:t>2. API Access</a:t>
          </a:r>
        </a:p>
      </dgm:t>
    </dgm:pt>
    <dgm:pt modelId="{9DA7276F-B25E-4449-B3F3-7BC32D877192}" type="parTrans" cxnId="{A5459BB3-6DBE-425C-81B3-8A7934C332AF}">
      <dgm:prSet/>
      <dgm:spPr/>
      <dgm:t>
        <a:bodyPr/>
        <a:lstStyle/>
        <a:p>
          <a:endParaRPr lang="en-US"/>
        </a:p>
      </dgm:t>
    </dgm:pt>
    <dgm:pt modelId="{8D88A1D8-47DE-4F7C-9CDF-9923C835052A}" type="sibTrans" cxnId="{A5459BB3-6DBE-425C-81B3-8A7934C332AF}">
      <dgm:prSet/>
      <dgm:spPr/>
      <dgm:t>
        <a:bodyPr/>
        <a:lstStyle/>
        <a:p>
          <a:endParaRPr lang="en-US"/>
        </a:p>
      </dgm:t>
    </dgm:pt>
    <dgm:pt modelId="{E681B802-D15D-432E-91ED-A4A5EA2CC5B2}">
      <dgm:prSet/>
      <dgm:spPr/>
      <dgm:t>
        <a:bodyPr/>
        <a:lstStyle/>
        <a:p>
          <a:pPr>
            <a:defRPr cap="all"/>
          </a:pPr>
          <a:r>
            <a:rPr lang="en-US"/>
            <a:t>3. Front End Development</a:t>
          </a:r>
        </a:p>
      </dgm:t>
    </dgm:pt>
    <dgm:pt modelId="{F58E9547-C500-4DF0-B5B9-6016A6791DCE}" type="parTrans" cxnId="{6BC41F81-5EDF-429D-903A-84C9DE90BC05}">
      <dgm:prSet/>
      <dgm:spPr/>
      <dgm:t>
        <a:bodyPr/>
        <a:lstStyle/>
        <a:p>
          <a:endParaRPr lang="en-US"/>
        </a:p>
      </dgm:t>
    </dgm:pt>
    <dgm:pt modelId="{4BB294CA-1A06-4916-8D93-607A1061EB65}" type="sibTrans" cxnId="{6BC41F81-5EDF-429D-903A-84C9DE90BC05}">
      <dgm:prSet/>
      <dgm:spPr/>
      <dgm:t>
        <a:bodyPr/>
        <a:lstStyle/>
        <a:p>
          <a:endParaRPr lang="en-US"/>
        </a:p>
      </dgm:t>
    </dgm:pt>
    <dgm:pt modelId="{D0AC5D4D-2EA3-4FD9-89AA-6661AF0D96DE}">
      <dgm:prSet/>
      <dgm:spPr/>
      <dgm:t>
        <a:bodyPr/>
        <a:lstStyle/>
        <a:p>
          <a:pPr>
            <a:defRPr cap="all"/>
          </a:pPr>
          <a:r>
            <a:rPr lang="en-US"/>
            <a:t>4. Back End Development</a:t>
          </a:r>
        </a:p>
      </dgm:t>
    </dgm:pt>
    <dgm:pt modelId="{0D06F680-BC14-4A91-B2F8-E8EB4303124C}" type="parTrans" cxnId="{1C56EBCB-5CCE-4DD1-9958-FD0CD73B2538}">
      <dgm:prSet/>
      <dgm:spPr/>
      <dgm:t>
        <a:bodyPr/>
        <a:lstStyle/>
        <a:p>
          <a:endParaRPr lang="en-US"/>
        </a:p>
      </dgm:t>
    </dgm:pt>
    <dgm:pt modelId="{9B15929E-8722-49AF-9F30-84A2CB5B6D8C}" type="sibTrans" cxnId="{1C56EBCB-5CCE-4DD1-9958-FD0CD73B2538}">
      <dgm:prSet/>
      <dgm:spPr/>
      <dgm:t>
        <a:bodyPr/>
        <a:lstStyle/>
        <a:p>
          <a:endParaRPr lang="en-US"/>
        </a:p>
      </dgm:t>
    </dgm:pt>
    <dgm:pt modelId="{3E698A24-F087-43FE-A27E-501510890A3E}">
      <dgm:prSet/>
      <dgm:spPr/>
      <dgm:t>
        <a:bodyPr/>
        <a:lstStyle/>
        <a:p>
          <a:pPr>
            <a:defRPr cap="all"/>
          </a:pPr>
          <a:r>
            <a:rPr lang="en-US" dirty="0"/>
            <a:t>5. User Authentication</a:t>
          </a:r>
        </a:p>
      </dgm:t>
    </dgm:pt>
    <dgm:pt modelId="{753EA1BF-9001-4D10-BABF-55D5818D1391}" type="parTrans" cxnId="{7E989180-DAFA-46DE-B95B-9B38CADA4397}">
      <dgm:prSet/>
      <dgm:spPr/>
      <dgm:t>
        <a:bodyPr/>
        <a:lstStyle/>
        <a:p>
          <a:endParaRPr lang="en-US"/>
        </a:p>
      </dgm:t>
    </dgm:pt>
    <dgm:pt modelId="{C1AE18CC-9828-4184-9DB8-42DCC834B2FF}" type="sibTrans" cxnId="{7E989180-DAFA-46DE-B95B-9B38CADA4397}">
      <dgm:prSet/>
      <dgm:spPr/>
      <dgm:t>
        <a:bodyPr/>
        <a:lstStyle/>
        <a:p>
          <a:endParaRPr lang="en-US"/>
        </a:p>
      </dgm:t>
    </dgm:pt>
    <dgm:pt modelId="{F13BEB12-BF46-44B1-A2E2-5131B3871EB0}">
      <dgm:prSet/>
      <dgm:spPr/>
      <dgm:t>
        <a:bodyPr/>
        <a:lstStyle/>
        <a:p>
          <a:pPr>
            <a:defRPr cap="all"/>
          </a:pPr>
          <a:r>
            <a:rPr lang="en-US"/>
            <a:t>6. Database</a:t>
          </a:r>
        </a:p>
      </dgm:t>
    </dgm:pt>
    <dgm:pt modelId="{E7A830B8-5418-4263-B908-08A48E0C47EB}" type="parTrans" cxnId="{2C9776C4-B534-499A-B9BE-CE70751B98FE}">
      <dgm:prSet/>
      <dgm:spPr/>
      <dgm:t>
        <a:bodyPr/>
        <a:lstStyle/>
        <a:p>
          <a:endParaRPr lang="en-US"/>
        </a:p>
      </dgm:t>
    </dgm:pt>
    <dgm:pt modelId="{2197E7C1-14A8-451A-9C7E-7BB93C008D12}" type="sibTrans" cxnId="{2C9776C4-B534-499A-B9BE-CE70751B98FE}">
      <dgm:prSet/>
      <dgm:spPr/>
      <dgm:t>
        <a:bodyPr/>
        <a:lstStyle/>
        <a:p>
          <a:endParaRPr lang="en-US"/>
        </a:p>
      </dgm:t>
    </dgm:pt>
    <dgm:pt modelId="{6E5B9661-D924-466B-B3A5-3FDFCF3885E9}" type="pres">
      <dgm:prSet presAssocID="{2BE731E5-774C-4417-9D24-72335D3A2D04}" presName="root" presStyleCnt="0">
        <dgm:presLayoutVars>
          <dgm:dir/>
          <dgm:resizeHandles val="exact"/>
        </dgm:presLayoutVars>
      </dgm:prSet>
      <dgm:spPr/>
    </dgm:pt>
    <dgm:pt modelId="{08FCC31C-0BBC-41D5-8452-D08C33387F37}" type="pres">
      <dgm:prSet presAssocID="{77143CE6-572F-44FF-B7BC-17B52E2FAA2D}" presName="compNode" presStyleCnt="0"/>
      <dgm:spPr/>
    </dgm:pt>
    <dgm:pt modelId="{8BC3B1F1-9535-4F1B-8FAC-B3AEA57A8D4E}" type="pres">
      <dgm:prSet presAssocID="{77143CE6-572F-44FF-B7BC-17B52E2FAA2D}" presName="iconBgRect" presStyleLbl="bgShp" presStyleIdx="0" presStyleCnt="6"/>
      <dgm:spPr/>
    </dgm:pt>
    <dgm:pt modelId="{42939ADD-E654-4D7A-BD38-735857CCE2DE}" type="pres">
      <dgm:prSet presAssocID="{77143CE6-572F-44FF-B7BC-17B52E2FAA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A6AC611-93FE-4D50-8877-8B660FC48026}" type="pres">
      <dgm:prSet presAssocID="{77143CE6-572F-44FF-B7BC-17B52E2FAA2D}" presName="spaceRect" presStyleCnt="0"/>
      <dgm:spPr/>
    </dgm:pt>
    <dgm:pt modelId="{631C484D-6D27-4EB8-9FA9-9DB5AFCC5282}" type="pres">
      <dgm:prSet presAssocID="{77143CE6-572F-44FF-B7BC-17B52E2FAA2D}" presName="textRect" presStyleLbl="revTx" presStyleIdx="0" presStyleCnt="6">
        <dgm:presLayoutVars>
          <dgm:chMax val="1"/>
          <dgm:chPref val="1"/>
        </dgm:presLayoutVars>
      </dgm:prSet>
      <dgm:spPr/>
    </dgm:pt>
    <dgm:pt modelId="{B12FBDF2-DD91-4E24-B07A-C2BA6A051F6B}" type="pres">
      <dgm:prSet presAssocID="{DFC95F13-FADE-4EDF-87FB-64BD031825E0}" presName="sibTrans" presStyleCnt="0"/>
      <dgm:spPr/>
    </dgm:pt>
    <dgm:pt modelId="{7001E5B6-DA52-4294-8D2D-BD504DABA6E4}" type="pres">
      <dgm:prSet presAssocID="{858A9C62-C42B-4A9B-AE46-79E3700DD081}" presName="compNode" presStyleCnt="0"/>
      <dgm:spPr/>
    </dgm:pt>
    <dgm:pt modelId="{752269FB-EF0B-4E24-899E-ECC23695C416}" type="pres">
      <dgm:prSet presAssocID="{858A9C62-C42B-4A9B-AE46-79E3700DD081}" presName="iconBgRect" presStyleLbl="bgShp" presStyleIdx="1" presStyleCnt="6"/>
      <dgm:spPr/>
    </dgm:pt>
    <dgm:pt modelId="{1EB7F3AD-AE2B-4E6F-ACDD-43061BEFBB32}" type="pres">
      <dgm:prSet presAssocID="{858A9C62-C42B-4A9B-AE46-79E3700DD08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AD437E5-1CE6-4571-A200-5A89BC40CDA2}" type="pres">
      <dgm:prSet presAssocID="{858A9C62-C42B-4A9B-AE46-79E3700DD081}" presName="spaceRect" presStyleCnt="0"/>
      <dgm:spPr/>
    </dgm:pt>
    <dgm:pt modelId="{E03BFA64-5F80-44C3-9CDB-D67A206B6AD9}" type="pres">
      <dgm:prSet presAssocID="{858A9C62-C42B-4A9B-AE46-79E3700DD081}" presName="textRect" presStyleLbl="revTx" presStyleIdx="1" presStyleCnt="6">
        <dgm:presLayoutVars>
          <dgm:chMax val="1"/>
          <dgm:chPref val="1"/>
        </dgm:presLayoutVars>
      </dgm:prSet>
      <dgm:spPr/>
    </dgm:pt>
    <dgm:pt modelId="{649482CE-3E14-499B-9D55-FAA06941752E}" type="pres">
      <dgm:prSet presAssocID="{8D88A1D8-47DE-4F7C-9CDF-9923C835052A}" presName="sibTrans" presStyleCnt="0"/>
      <dgm:spPr/>
    </dgm:pt>
    <dgm:pt modelId="{8CA92935-3DCF-403F-BB64-D426FE8930B1}" type="pres">
      <dgm:prSet presAssocID="{E681B802-D15D-432E-91ED-A4A5EA2CC5B2}" presName="compNode" presStyleCnt="0"/>
      <dgm:spPr/>
    </dgm:pt>
    <dgm:pt modelId="{2D6F1ED8-D7C7-42B7-8414-5BDCF5208456}" type="pres">
      <dgm:prSet presAssocID="{E681B802-D15D-432E-91ED-A4A5EA2CC5B2}" presName="iconBgRect" presStyleLbl="bgShp" presStyleIdx="2" presStyleCnt="6"/>
      <dgm:spPr/>
    </dgm:pt>
    <dgm:pt modelId="{1D6232A3-AB5D-4098-942D-6E4310136D13}" type="pres">
      <dgm:prSet presAssocID="{E681B802-D15D-432E-91ED-A4A5EA2CC5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F41EF75-A275-4EA4-9CB9-29F73E608F43}" type="pres">
      <dgm:prSet presAssocID="{E681B802-D15D-432E-91ED-A4A5EA2CC5B2}" presName="spaceRect" presStyleCnt="0"/>
      <dgm:spPr/>
    </dgm:pt>
    <dgm:pt modelId="{D215283E-E07C-4C8A-9C64-6AD813E1134A}" type="pres">
      <dgm:prSet presAssocID="{E681B802-D15D-432E-91ED-A4A5EA2CC5B2}" presName="textRect" presStyleLbl="revTx" presStyleIdx="2" presStyleCnt="6">
        <dgm:presLayoutVars>
          <dgm:chMax val="1"/>
          <dgm:chPref val="1"/>
        </dgm:presLayoutVars>
      </dgm:prSet>
      <dgm:spPr/>
    </dgm:pt>
    <dgm:pt modelId="{33DDDDD8-E419-4D80-B0DA-2450D7AFEA62}" type="pres">
      <dgm:prSet presAssocID="{4BB294CA-1A06-4916-8D93-607A1061EB65}" presName="sibTrans" presStyleCnt="0"/>
      <dgm:spPr/>
    </dgm:pt>
    <dgm:pt modelId="{76F20732-5509-4B25-837D-852C20B3EDFA}" type="pres">
      <dgm:prSet presAssocID="{D0AC5D4D-2EA3-4FD9-89AA-6661AF0D96DE}" presName="compNode" presStyleCnt="0"/>
      <dgm:spPr/>
    </dgm:pt>
    <dgm:pt modelId="{C52884DD-C0F7-448C-B2AA-BD3E37B0DA2B}" type="pres">
      <dgm:prSet presAssocID="{D0AC5D4D-2EA3-4FD9-89AA-6661AF0D96DE}" presName="iconBgRect" presStyleLbl="bgShp" presStyleIdx="3" presStyleCnt="6"/>
      <dgm:spPr/>
    </dgm:pt>
    <dgm:pt modelId="{5737A0D9-FE3E-410A-919F-FD28EF3C935B}" type="pres">
      <dgm:prSet presAssocID="{D0AC5D4D-2EA3-4FD9-89AA-6661AF0D96D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B56ABE5-54F9-4506-8B39-F35FBF8D2BCC}" type="pres">
      <dgm:prSet presAssocID="{D0AC5D4D-2EA3-4FD9-89AA-6661AF0D96DE}" presName="spaceRect" presStyleCnt="0"/>
      <dgm:spPr/>
    </dgm:pt>
    <dgm:pt modelId="{A5F17734-8C1E-4556-8E01-D0884558360C}" type="pres">
      <dgm:prSet presAssocID="{D0AC5D4D-2EA3-4FD9-89AA-6661AF0D96DE}" presName="textRect" presStyleLbl="revTx" presStyleIdx="3" presStyleCnt="6">
        <dgm:presLayoutVars>
          <dgm:chMax val="1"/>
          <dgm:chPref val="1"/>
        </dgm:presLayoutVars>
      </dgm:prSet>
      <dgm:spPr/>
    </dgm:pt>
    <dgm:pt modelId="{16F85270-3347-434E-9115-813C7664A8BF}" type="pres">
      <dgm:prSet presAssocID="{9B15929E-8722-49AF-9F30-84A2CB5B6D8C}" presName="sibTrans" presStyleCnt="0"/>
      <dgm:spPr/>
    </dgm:pt>
    <dgm:pt modelId="{25D9BE0F-E088-4FEA-ABD8-D4A125A4F600}" type="pres">
      <dgm:prSet presAssocID="{3E698A24-F087-43FE-A27E-501510890A3E}" presName="compNode" presStyleCnt="0"/>
      <dgm:spPr/>
    </dgm:pt>
    <dgm:pt modelId="{D25B14FD-24EF-4878-BC8E-4A3FE37007C3}" type="pres">
      <dgm:prSet presAssocID="{3E698A24-F087-43FE-A27E-501510890A3E}" presName="iconBgRect" presStyleLbl="bgShp" presStyleIdx="4" presStyleCnt="6" custScaleY="95560"/>
      <dgm:spPr/>
    </dgm:pt>
    <dgm:pt modelId="{750CBF5C-CFAE-44A9-959E-F22599058EEE}" type="pres">
      <dgm:prSet presAssocID="{3E698A24-F087-43FE-A27E-501510890A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5600EB3-F62C-4030-BF27-4003C46E050A}" type="pres">
      <dgm:prSet presAssocID="{3E698A24-F087-43FE-A27E-501510890A3E}" presName="spaceRect" presStyleCnt="0"/>
      <dgm:spPr/>
    </dgm:pt>
    <dgm:pt modelId="{2CDE4E77-8732-4A6D-AA61-939C0874933E}" type="pres">
      <dgm:prSet presAssocID="{3E698A24-F087-43FE-A27E-501510890A3E}" presName="textRect" presStyleLbl="revTx" presStyleIdx="4" presStyleCnt="6">
        <dgm:presLayoutVars>
          <dgm:chMax val="1"/>
          <dgm:chPref val="1"/>
        </dgm:presLayoutVars>
      </dgm:prSet>
      <dgm:spPr/>
    </dgm:pt>
    <dgm:pt modelId="{0708690F-C370-4BD3-80CD-CB41CBE48FB7}" type="pres">
      <dgm:prSet presAssocID="{C1AE18CC-9828-4184-9DB8-42DCC834B2FF}" presName="sibTrans" presStyleCnt="0"/>
      <dgm:spPr/>
    </dgm:pt>
    <dgm:pt modelId="{D991A1F9-2FC0-4071-8ED7-4A7520222385}" type="pres">
      <dgm:prSet presAssocID="{F13BEB12-BF46-44B1-A2E2-5131B3871EB0}" presName="compNode" presStyleCnt="0"/>
      <dgm:spPr/>
    </dgm:pt>
    <dgm:pt modelId="{CEB12C76-4A41-47CE-8046-D1ACFDF3856B}" type="pres">
      <dgm:prSet presAssocID="{F13BEB12-BF46-44B1-A2E2-5131B3871EB0}" presName="iconBgRect" presStyleLbl="bgShp" presStyleIdx="5" presStyleCnt="6"/>
      <dgm:spPr/>
    </dgm:pt>
    <dgm:pt modelId="{0B62B360-A605-4571-AF44-2ECAAFAF90BB}" type="pres">
      <dgm:prSet presAssocID="{F13BEB12-BF46-44B1-A2E2-5131B3871EB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5B00D2-BAC5-4E1D-B1B7-A9267085C42B}" type="pres">
      <dgm:prSet presAssocID="{F13BEB12-BF46-44B1-A2E2-5131B3871EB0}" presName="spaceRect" presStyleCnt="0"/>
      <dgm:spPr/>
    </dgm:pt>
    <dgm:pt modelId="{D4FBCE8B-0765-4D6B-822F-75031EE40605}" type="pres">
      <dgm:prSet presAssocID="{F13BEB12-BF46-44B1-A2E2-5131B3871EB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A34BD20-2C7B-4712-AC98-29C62EB6F18C}" type="presOf" srcId="{E681B802-D15D-432E-91ED-A4A5EA2CC5B2}" destId="{D215283E-E07C-4C8A-9C64-6AD813E1134A}" srcOrd="0" destOrd="0" presId="urn:microsoft.com/office/officeart/2018/5/layout/IconCircleLabelList"/>
    <dgm:cxn modelId="{B939A760-B181-47B2-8C78-039ABCA1955A}" type="presOf" srcId="{D0AC5D4D-2EA3-4FD9-89AA-6661AF0D96DE}" destId="{A5F17734-8C1E-4556-8E01-D0884558360C}" srcOrd="0" destOrd="0" presId="urn:microsoft.com/office/officeart/2018/5/layout/IconCircleLabelList"/>
    <dgm:cxn modelId="{B4438B62-EAE4-4DAF-A7DA-794DB3D175C6}" type="presOf" srcId="{2BE731E5-774C-4417-9D24-72335D3A2D04}" destId="{6E5B9661-D924-466B-B3A5-3FDFCF3885E9}" srcOrd="0" destOrd="0" presId="urn:microsoft.com/office/officeart/2018/5/layout/IconCircleLabelList"/>
    <dgm:cxn modelId="{64FF7A6B-620C-4EC0-9AFB-5A1A7DB27420}" srcId="{2BE731E5-774C-4417-9D24-72335D3A2D04}" destId="{77143CE6-572F-44FF-B7BC-17B52E2FAA2D}" srcOrd="0" destOrd="0" parTransId="{9C3B00C7-8A20-4482-8641-9DCF86D51DB0}" sibTransId="{DFC95F13-FADE-4EDF-87FB-64BD031825E0}"/>
    <dgm:cxn modelId="{4F241252-A35F-4C2D-8E3F-8AEFFDC04968}" type="presOf" srcId="{77143CE6-572F-44FF-B7BC-17B52E2FAA2D}" destId="{631C484D-6D27-4EB8-9FA9-9DB5AFCC5282}" srcOrd="0" destOrd="0" presId="urn:microsoft.com/office/officeart/2018/5/layout/IconCircleLabelList"/>
    <dgm:cxn modelId="{7E989180-DAFA-46DE-B95B-9B38CADA4397}" srcId="{2BE731E5-774C-4417-9D24-72335D3A2D04}" destId="{3E698A24-F087-43FE-A27E-501510890A3E}" srcOrd="4" destOrd="0" parTransId="{753EA1BF-9001-4D10-BABF-55D5818D1391}" sibTransId="{C1AE18CC-9828-4184-9DB8-42DCC834B2FF}"/>
    <dgm:cxn modelId="{6BC41F81-5EDF-429D-903A-84C9DE90BC05}" srcId="{2BE731E5-774C-4417-9D24-72335D3A2D04}" destId="{E681B802-D15D-432E-91ED-A4A5EA2CC5B2}" srcOrd="2" destOrd="0" parTransId="{F58E9547-C500-4DF0-B5B9-6016A6791DCE}" sibTransId="{4BB294CA-1A06-4916-8D93-607A1061EB65}"/>
    <dgm:cxn modelId="{452849B0-E33E-49DB-A5BA-5A7E218B251E}" type="presOf" srcId="{F13BEB12-BF46-44B1-A2E2-5131B3871EB0}" destId="{D4FBCE8B-0765-4D6B-822F-75031EE40605}" srcOrd="0" destOrd="0" presId="urn:microsoft.com/office/officeart/2018/5/layout/IconCircleLabelList"/>
    <dgm:cxn modelId="{A5459BB3-6DBE-425C-81B3-8A7934C332AF}" srcId="{2BE731E5-774C-4417-9D24-72335D3A2D04}" destId="{858A9C62-C42B-4A9B-AE46-79E3700DD081}" srcOrd="1" destOrd="0" parTransId="{9DA7276F-B25E-4449-B3F3-7BC32D877192}" sibTransId="{8D88A1D8-47DE-4F7C-9CDF-9923C835052A}"/>
    <dgm:cxn modelId="{5EA38BB9-8F24-4B79-9B29-CAA62CA10FEF}" type="presOf" srcId="{3E698A24-F087-43FE-A27E-501510890A3E}" destId="{2CDE4E77-8732-4A6D-AA61-939C0874933E}" srcOrd="0" destOrd="0" presId="urn:microsoft.com/office/officeart/2018/5/layout/IconCircleLabelList"/>
    <dgm:cxn modelId="{2C9776C4-B534-499A-B9BE-CE70751B98FE}" srcId="{2BE731E5-774C-4417-9D24-72335D3A2D04}" destId="{F13BEB12-BF46-44B1-A2E2-5131B3871EB0}" srcOrd="5" destOrd="0" parTransId="{E7A830B8-5418-4263-B908-08A48E0C47EB}" sibTransId="{2197E7C1-14A8-451A-9C7E-7BB93C008D12}"/>
    <dgm:cxn modelId="{1C56EBCB-5CCE-4DD1-9958-FD0CD73B2538}" srcId="{2BE731E5-774C-4417-9D24-72335D3A2D04}" destId="{D0AC5D4D-2EA3-4FD9-89AA-6661AF0D96DE}" srcOrd="3" destOrd="0" parTransId="{0D06F680-BC14-4A91-B2F8-E8EB4303124C}" sibTransId="{9B15929E-8722-49AF-9F30-84A2CB5B6D8C}"/>
    <dgm:cxn modelId="{C1A767DC-8081-4036-B49A-4E5247B862BD}" type="presOf" srcId="{858A9C62-C42B-4A9B-AE46-79E3700DD081}" destId="{E03BFA64-5F80-44C3-9CDB-D67A206B6AD9}" srcOrd="0" destOrd="0" presId="urn:microsoft.com/office/officeart/2018/5/layout/IconCircleLabelList"/>
    <dgm:cxn modelId="{74CF8DB4-30EE-4E5C-938A-D73BFE250EC8}" type="presParOf" srcId="{6E5B9661-D924-466B-B3A5-3FDFCF3885E9}" destId="{08FCC31C-0BBC-41D5-8452-D08C33387F37}" srcOrd="0" destOrd="0" presId="urn:microsoft.com/office/officeart/2018/5/layout/IconCircleLabelList"/>
    <dgm:cxn modelId="{4E297D71-AB59-4AA7-85C7-CDCCF07B3BBC}" type="presParOf" srcId="{08FCC31C-0BBC-41D5-8452-D08C33387F37}" destId="{8BC3B1F1-9535-4F1B-8FAC-B3AEA57A8D4E}" srcOrd="0" destOrd="0" presId="urn:microsoft.com/office/officeart/2018/5/layout/IconCircleLabelList"/>
    <dgm:cxn modelId="{0CAE7E4A-E4BA-4F69-9D41-A1889B45C945}" type="presParOf" srcId="{08FCC31C-0BBC-41D5-8452-D08C33387F37}" destId="{42939ADD-E654-4D7A-BD38-735857CCE2DE}" srcOrd="1" destOrd="0" presId="urn:microsoft.com/office/officeart/2018/5/layout/IconCircleLabelList"/>
    <dgm:cxn modelId="{8B957D3A-9EF7-46D3-8C00-09C92A4C8094}" type="presParOf" srcId="{08FCC31C-0BBC-41D5-8452-D08C33387F37}" destId="{EA6AC611-93FE-4D50-8877-8B660FC48026}" srcOrd="2" destOrd="0" presId="urn:microsoft.com/office/officeart/2018/5/layout/IconCircleLabelList"/>
    <dgm:cxn modelId="{33AA64DC-3DB2-4A5F-B22B-64A4748D6C9D}" type="presParOf" srcId="{08FCC31C-0BBC-41D5-8452-D08C33387F37}" destId="{631C484D-6D27-4EB8-9FA9-9DB5AFCC5282}" srcOrd="3" destOrd="0" presId="urn:microsoft.com/office/officeart/2018/5/layout/IconCircleLabelList"/>
    <dgm:cxn modelId="{33E88B4E-EFB1-4A27-8C8F-493910067FBD}" type="presParOf" srcId="{6E5B9661-D924-466B-B3A5-3FDFCF3885E9}" destId="{B12FBDF2-DD91-4E24-B07A-C2BA6A051F6B}" srcOrd="1" destOrd="0" presId="urn:microsoft.com/office/officeart/2018/5/layout/IconCircleLabelList"/>
    <dgm:cxn modelId="{F5A22308-CCB6-4568-86CA-6A004A14930E}" type="presParOf" srcId="{6E5B9661-D924-466B-B3A5-3FDFCF3885E9}" destId="{7001E5B6-DA52-4294-8D2D-BD504DABA6E4}" srcOrd="2" destOrd="0" presId="urn:microsoft.com/office/officeart/2018/5/layout/IconCircleLabelList"/>
    <dgm:cxn modelId="{373E7A04-D170-4399-9B66-DF6ED09AFF7E}" type="presParOf" srcId="{7001E5B6-DA52-4294-8D2D-BD504DABA6E4}" destId="{752269FB-EF0B-4E24-899E-ECC23695C416}" srcOrd="0" destOrd="0" presId="urn:microsoft.com/office/officeart/2018/5/layout/IconCircleLabelList"/>
    <dgm:cxn modelId="{7AEEDDA8-5B1D-49B4-A0DA-025CF54D9F4E}" type="presParOf" srcId="{7001E5B6-DA52-4294-8D2D-BD504DABA6E4}" destId="{1EB7F3AD-AE2B-4E6F-ACDD-43061BEFBB32}" srcOrd="1" destOrd="0" presId="urn:microsoft.com/office/officeart/2018/5/layout/IconCircleLabelList"/>
    <dgm:cxn modelId="{E0518E73-7F45-489E-8B65-72F838500DF8}" type="presParOf" srcId="{7001E5B6-DA52-4294-8D2D-BD504DABA6E4}" destId="{8AD437E5-1CE6-4571-A200-5A89BC40CDA2}" srcOrd="2" destOrd="0" presId="urn:microsoft.com/office/officeart/2018/5/layout/IconCircleLabelList"/>
    <dgm:cxn modelId="{418F778A-AAEB-41E5-990D-2F6170D5AB39}" type="presParOf" srcId="{7001E5B6-DA52-4294-8D2D-BD504DABA6E4}" destId="{E03BFA64-5F80-44C3-9CDB-D67A206B6AD9}" srcOrd="3" destOrd="0" presId="urn:microsoft.com/office/officeart/2018/5/layout/IconCircleLabelList"/>
    <dgm:cxn modelId="{2114EAFD-FC2A-4861-ADA0-52D2075DF057}" type="presParOf" srcId="{6E5B9661-D924-466B-B3A5-3FDFCF3885E9}" destId="{649482CE-3E14-499B-9D55-FAA06941752E}" srcOrd="3" destOrd="0" presId="urn:microsoft.com/office/officeart/2018/5/layout/IconCircleLabelList"/>
    <dgm:cxn modelId="{B3D30C47-76AD-478A-AFCA-DA16854E90EE}" type="presParOf" srcId="{6E5B9661-D924-466B-B3A5-3FDFCF3885E9}" destId="{8CA92935-3DCF-403F-BB64-D426FE8930B1}" srcOrd="4" destOrd="0" presId="urn:microsoft.com/office/officeart/2018/5/layout/IconCircleLabelList"/>
    <dgm:cxn modelId="{8078EB68-D682-4553-A824-DAA2B3753830}" type="presParOf" srcId="{8CA92935-3DCF-403F-BB64-D426FE8930B1}" destId="{2D6F1ED8-D7C7-42B7-8414-5BDCF5208456}" srcOrd="0" destOrd="0" presId="urn:microsoft.com/office/officeart/2018/5/layout/IconCircleLabelList"/>
    <dgm:cxn modelId="{ED4F6456-E992-4DB0-B966-D8155EA48831}" type="presParOf" srcId="{8CA92935-3DCF-403F-BB64-D426FE8930B1}" destId="{1D6232A3-AB5D-4098-942D-6E4310136D13}" srcOrd="1" destOrd="0" presId="urn:microsoft.com/office/officeart/2018/5/layout/IconCircleLabelList"/>
    <dgm:cxn modelId="{FAA0317E-04AF-463D-BB45-1951818D862C}" type="presParOf" srcId="{8CA92935-3DCF-403F-BB64-D426FE8930B1}" destId="{3F41EF75-A275-4EA4-9CB9-29F73E608F43}" srcOrd="2" destOrd="0" presId="urn:microsoft.com/office/officeart/2018/5/layout/IconCircleLabelList"/>
    <dgm:cxn modelId="{64E08B12-F21E-4175-940A-353EA5EEC362}" type="presParOf" srcId="{8CA92935-3DCF-403F-BB64-D426FE8930B1}" destId="{D215283E-E07C-4C8A-9C64-6AD813E1134A}" srcOrd="3" destOrd="0" presId="urn:microsoft.com/office/officeart/2018/5/layout/IconCircleLabelList"/>
    <dgm:cxn modelId="{894A8B5E-05BB-4F08-9F33-85A55FD8D5B6}" type="presParOf" srcId="{6E5B9661-D924-466B-B3A5-3FDFCF3885E9}" destId="{33DDDDD8-E419-4D80-B0DA-2450D7AFEA62}" srcOrd="5" destOrd="0" presId="urn:microsoft.com/office/officeart/2018/5/layout/IconCircleLabelList"/>
    <dgm:cxn modelId="{98B61E41-A560-4393-990F-9B3A728CB6D7}" type="presParOf" srcId="{6E5B9661-D924-466B-B3A5-3FDFCF3885E9}" destId="{76F20732-5509-4B25-837D-852C20B3EDFA}" srcOrd="6" destOrd="0" presId="urn:microsoft.com/office/officeart/2018/5/layout/IconCircleLabelList"/>
    <dgm:cxn modelId="{5B06FD04-80B3-4B64-9679-C1F633819096}" type="presParOf" srcId="{76F20732-5509-4B25-837D-852C20B3EDFA}" destId="{C52884DD-C0F7-448C-B2AA-BD3E37B0DA2B}" srcOrd="0" destOrd="0" presId="urn:microsoft.com/office/officeart/2018/5/layout/IconCircleLabelList"/>
    <dgm:cxn modelId="{5BAEE208-776F-451C-86DF-E76677133E7E}" type="presParOf" srcId="{76F20732-5509-4B25-837D-852C20B3EDFA}" destId="{5737A0D9-FE3E-410A-919F-FD28EF3C935B}" srcOrd="1" destOrd="0" presId="urn:microsoft.com/office/officeart/2018/5/layout/IconCircleLabelList"/>
    <dgm:cxn modelId="{9D9FCF7C-833E-4043-9C65-02C62EC2442C}" type="presParOf" srcId="{76F20732-5509-4B25-837D-852C20B3EDFA}" destId="{1B56ABE5-54F9-4506-8B39-F35FBF8D2BCC}" srcOrd="2" destOrd="0" presId="urn:microsoft.com/office/officeart/2018/5/layout/IconCircleLabelList"/>
    <dgm:cxn modelId="{A130F896-268E-47F3-9C07-675B0DA79255}" type="presParOf" srcId="{76F20732-5509-4B25-837D-852C20B3EDFA}" destId="{A5F17734-8C1E-4556-8E01-D0884558360C}" srcOrd="3" destOrd="0" presId="urn:microsoft.com/office/officeart/2018/5/layout/IconCircleLabelList"/>
    <dgm:cxn modelId="{1AA36148-D9C6-4208-A5B2-7EFA3FC46C43}" type="presParOf" srcId="{6E5B9661-D924-466B-B3A5-3FDFCF3885E9}" destId="{16F85270-3347-434E-9115-813C7664A8BF}" srcOrd="7" destOrd="0" presId="urn:microsoft.com/office/officeart/2018/5/layout/IconCircleLabelList"/>
    <dgm:cxn modelId="{F16DCE24-18C3-42E3-899D-F6090914A2B3}" type="presParOf" srcId="{6E5B9661-D924-466B-B3A5-3FDFCF3885E9}" destId="{25D9BE0F-E088-4FEA-ABD8-D4A125A4F600}" srcOrd="8" destOrd="0" presId="urn:microsoft.com/office/officeart/2018/5/layout/IconCircleLabelList"/>
    <dgm:cxn modelId="{1D9DAC85-D8AA-4313-A77A-57F252453DE3}" type="presParOf" srcId="{25D9BE0F-E088-4FEA-ABD8-D4A125A4F600}" destId="{D25B14FD-24EF-4878-BC8E-4A3FE37007C3}" srcOrd="0" destOrd="0" presId="urn:microsoft.com/office/officeart/2018/5/layout/IconCircleLabelList"/>
    <dgm:cxn modelId="{887F173B-0C72-4DD7-ADCD-13C984206756}" type="presParOf" srcId="{25D9BE0F-E088-4FEA-ABD8-D4A125A4F600}" destId="{750CBF5C-CFAE-44A9-959E-F22599058EEE}" srcOrd="1" destOrd="0" presId="urn:microsoft.com/office/officeart/2018/5/layout/IconCircleLabelList"/>
    <dgm:cxn modelId="{3499B234-4F88-4E90-9BC4-29D1EE0D5EAF}" type="presParOf" srcId="{25D9BE0F-E088-4FEA-ABD8-D4A125A4F600}" destId="{D5600EB3-F62C-4030-BF27-4003C46E050A}" srcOrd="2" destOrd="0" presId="urn:microsoft.com/office/officeart/2018/5/layout/IconCircleLabelList"/>
    <dgm:cxn modelId="{00709A84-D90B-4169-BCC9-79194E8852D6}" type="presParOf" srcId="{25D9BE0F-E088-4FEA-ABD8-D4A125A4F600}" destId="{2CDE4E77-8732-4A6D-AA61-939C0874933E}" srcOrd="3" destOrd="0" presId="urn:microsoft.com/office/officeart/2018/5/layout/IconCircleLabelList"/>
    <dgm:cxn modelId="{A55366BC-98E5-480C-BB00-20B7862886EE}" type="presParOf" srcId="{6E5B9661-D924-466B-B3A5-3FDFCF3885E9}" destId="{0708690F-C370-4BD3-80CD-CB41CBE48FB7}" srcOrd="9" destOrd="0" presId="urn:microsoft.com/office/officeart/2018/5/layout/IconCircleLabelList"/>
    <dgm:cxn modelId="{FFFAFABB-BC58-46BF-B65D-5D077F43FEDC}" type="presParOf" srcId="{6E5B9661-D924-466B-B3A5-3FDFCF3885E9}" destId="{D991A1F9-2FC0-4071-8ED7-4A7520222385}" srcOrd="10" destOrd="0" presId="urn:microsoft.com/office/officeart/2018/5/layout/IconCircleLabelList"/>
    <dgm:cxn modelId="{27D65FC8-05AB-47F6-AEC1-E194361732C3}" type="presParOf" srcId="{D991A1F9-2FC0-4071-8ED7-4A7520222385}" destId="{CEB12C76-4A41-47CE-8046-D1ACFDF3856B}" srcOrd="0" destOrd="0" presId="urn:microsoft.com/office/officeart/2018/5/layout/IconCircleLabelList"/>
    <dgm:cxn modelId="{2B6A379B-98A0-4036-B49C-17E0F424560D}" type="presParOf" srcId="{D991A1F9-2FC0-4071-8ED7-4A7520222385}" destId="{0B62B360-A605-4571-AF44-2ECAAFAF90BB}" srcOrd="1" destOrd="0" presId="urn:microsoft.com/office/officeart/2018/5/layout/IconCircleLabelList"/>
    <dgm:cxn modelId="{0243ACDA-1F60-4ABB-8892-52EB2EB9368B}" type="presParOf" srcId="{D991A1F9-2FC0-4071-8ED7-4A7520222385}" destId="{1E5B00D2-BAC5-4E1D-B1B7-A9267085C42B}" srcOrd="2" destOrd="0" presId="urn:microsoft.com/office/officeart/2018/5/layout/IconCircleLabelList"/>
    <dgm:cxn modelId="{89793D53-EF17-41AE-9A03-D28265D71FC4}" type="presParOf" srcId="{D991A1F9-2FC0-4071-8ED7-4A7520222385}" destId="{D4FBCE8B-0765-4D6B-822F-75031EE406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3B1F1-9535-4F1B-8FAC-B3AEA57A8D4E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39ADD-E654-4D7A-BD38-735857CCE2DE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C484D-6D27-4EB8-9FA9-9DB5AFCC5282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1. Internet connection</a:t>
          </a:r>
        </a:p>
      </dsp:txBody>
      <dsp:txXfrm>
        <a:off x="1512" y="2414215"/>
        <a:ext cx="1589062" cy="635625"/>
      </dsp:txXfrm>
    </dsp:sp>
    <dsp:sp modelId="{752269FB-EF0B-4E24-899E-ECC23695C416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7F3AD-AE2B-4E6F-ACDD-43061BEFBB32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BFA64-5F80-44C3-9CDB-D67A206B6AD9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2. API Access</a:t>
          </a:r>
        </a:p>
      </dsp:txBody>
      <dsp:txXfrm>
        <a:off x="1868660" y="2414215"/>
        <a:ext cx="1589062" cy="635625"/>
      </dsp:txXfrm>
    </dsp:sp>
    <dsp:sp modelId="{2D6F1ED8-D7C7-42B7-8414-5BDCF5208456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232A3-AB5D-4098-942D-6E4310136D13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5283E-E07C-4C8A-9C64-6AD813E1134A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3. Front End Development</a:t>
          </a:r>
        </a:p>
      </dsp:txBody>
      <dsp:txXfrm>
        <a:off x="3735809" y="2414215"/>
        <a:ext cx="1589062" cy="635625"/>
      </dsp:txXfrm>
    </dsp:sp>
    <dsp:sp modelId="{C52884DD-C0F7-448C-B2AA-BD3E37B0DA2B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A0D9-FE3E-410A-919F-FD28EF3C935B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17734-8C1E-4556-8E01-D0884558360C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4. Back End Development</a:t>
          </a:r>
        </a:p>
      </dsp:txBody>
      <dsp:txXfrm>
        <a:off x="5602957" y="2414215"/>
        <a:ext cx="1589062" cy="635625"/>
      </dsp:txXfrm>
    </dsp:sp>
    <dsp:sp modelId="{D25B14FD-24EF-4878-BC8E-4A3FE37007C3}">
      <dsp:nvSpPr>
        <dsp:cNvPr id="0" name=""/>
        <dsp:cNvSpPr/>
      </dsp:nvSpPr>
      <dsp:spPr>
        <a:xfrm>
          <a:off x="7779973" y="1153724"/>
          <a:ext cx="969328" cy="9262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CBF5C-CFAE-44A9-959E-F22599058EEE}">
      <dsp:nvSpPr>
        <dsp:cNvPr id="0" name=""/>
        <dsp:cNvSpPr/>
      </dsp:nvSpPr>
      <dsp:spPr>
        <a:xfrm>
          <a:off x="7986551" y="133878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E4E77-8732-4A6D-AA61-939C0874933E}">
      <dsp:nvSpPr>
        <dsp:cNvPr id="0" name=""/>
        <dsp:cNvSpPr/>
      </dsp:nvSpPr>
      <dsp:spPr>
        <a:xfrm>
          <a:off x="7470105" y="240345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5. User Authentication</a:t>
          </a:r>
        </a:p>
      </dsp:txBody>
      <dsp:txXfrm>
        <a:off x="7470105" y="2403455"/>
        <a:ext cx="1589062" cy="635625"/>
      </dsp:txXfrm>
    </dsp:sp>
    <dsp:sp modelId="{CEB12C76-4A41-47CE-8046-D1ACFDF3856B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B360-A605-4571-AF44-2ECAAFAF90BB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BCE8B-0765-4D6B-822F-75031EE40605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6. Database</a:t>
          </a:r>
        </a:p>
      </dsp:txBody>
      <dsp:txXfrm>
        <a:off x="9337254" y="2414215"/>
        <a:ext cx="1589062" cy="63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298A-39C0-EBDC-E195-F3466F074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A2244-13F6-039F-894E-3E05237D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6C40-D65B-7ACC-BE34-D8D31214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FE68-83FE-5ED3-8098-76716155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3F01-C5FF-8C9F-5208-FD50D18F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41EC-21A6-A2B9-0D96-9841F82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194A0-8CB9-CF20-9642-E485324B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E22C-1A97-888E-5903-6B41C590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2150-00DE-AC6F-B35C-40E24CC3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762D-ACA8-6BFC-7194-724B46FD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65D61-A82E-322A-AB24-7FCA7EA3A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26E68-F3E4-E23F-B654-5E5747CB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83AD-6D4E-A116-7C79-7AE77F5F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BCF7-8F9F-8AD2-0CA9-F6C7BC26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670E-9B5F-2049-6FDD-9EBA887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E3BC-22C6-5F35-527D-A7A5D5AF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9CEE-8F84-AE71-80B2-52CCCF89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8DEB-A9EA-E919-474F-894C609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6BF7-A756-8398-543F-397163F4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6374-C7E7-4E78-714E-1BD21461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C1A7-90A6-F081-4FE3-9CC85B45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C19C-F1BF-C98F-B7A1-83F73224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452C-E81B-00B0-1C39-FFBDE133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362C-8ADB-6811-5179-D771CD23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67A1-EC97-5E2F-0F12-FFFF35B3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937F-305B-C93E-18C1-CCEB773F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DA54-751B-E6E7-09CE-C0E63084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0B682-B29C-B99B-D309-219148E0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BE2C-DAF1-BD37-3A62-672FCA93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B5E3-538F-494A-2462-8ED7D9C3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DCEF-914C-EAAB-95F9-48F8FBFC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9F43-CB6C-A02A-14B2-72E26738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CE03-D19A-47A5-C0EE-4CF1DB71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CE6E-5181-05BD-3C5A-C4935DA9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84ECF-F8FE-2857-E793-C843400E7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72B44-3D40-91FF-6721-65BD9F34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E7882-DA86-79E0-9A2F-342D5BB3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A4B9D-C16A-82D0-A39B-3BECB94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B811C-C2E3-5CF4-BB72-2424520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4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E7DF-4DAD-0D40-D23E-835BDDE6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80459-C80B-1D2F-67AD-2798C5A8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08E2-063D-1062-CED4-BC08AE73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7864E-4725-AF43-955D-880D1C8F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F19E3-3908-7C6E-EE66-22FCC16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F79FD-130A-5D3B-A2A7-0ABE94D3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7D9E-AC42-747F-E757-B3047F2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A7D9-EE69-09E2-21E7-77FA2017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FF99-7023-B619-802F-3B35B5B7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7276-465C-E567-2C9C-6B600FE58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B0ACF-D34B-2F7E-682B-29D75AFF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4B105-26D9-D00E-38A3-5EA96F3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0F2A1-350D-7205-B1AD-FF784DE3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A7FF-3631-A10E-231E-97BBC6C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5BC02-872D-0460-88D5-F801D79F1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7733-102A-1154-CE44-C37813D8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30B6D-E844-C74B-20A2-AC22D388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E743-DF26-73EB-96B8-8FDFE746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55B87-F5E6-BB37-DD60-0E08D9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6EC4C-6B3A-EEBD-28C6-97FFEB88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ECAE-B264-32FC-FCF2-9C71F304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77F4-856A-39DF-CD94-A0B44B857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BE01-0DFF-487E-945C-20F673DFD82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C4D1-8C2D-B753-6775-4F4F5A639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1F96-5409-9DCF-665C-B4DF45E8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3C65-7C70-4081-8A2F-3E3920A2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2FA3F-0DA0-1B5D-F90F-A55EDBEAF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BC61E-3439-63EB-E0F7-2A0F605988A7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Country Information 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84749-C9EA-EF12-3915-EAC4569A6013}"/>
              </a:ext>
            </a:extLst>
          </p:cNvPr>
          <p:cNvSpPr txBox="1"/>
          <p:nvPr/>
        </p:nvSpPr>
        <p:spPr>
          <a:xfrm>
            <a:off x="197426" y="4852555"/>
            <a:ext cx="7824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Project Requirement document</a:t>
            </a:r>
          </a:p>
        </p:txBody>
      </p:sp>
    </p:spTree>
    <p:extLst>
      <p:ext uri="{BB962C8B-B14F-4D97-AF65-F5344CB8AC3E}">
        <p14:creationId xmlns:p14="http://schemas.microsoft.com/office/powerpoint/2010/main" val="30651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EF4A0-440F-B143-548E-7EA7513669AD}"/>
              </a:ext>
            </a:extLst>
          </p:cNvPr>
          <p:cNvSpPr txBox="1"/>
          <p:nvPr/>
        </p:nvSpPr>
        <p:spPr>
          <a:xfrm>
            <a:off x="1136396" y="502021"/>
            <a:ext cx="6173262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Customer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4972-3488-B754-709F-B08879FA5847}"/>
              </a:ext>
            </a:extLst>
          </p:cNvPr>
          <p:cNvSpPr txBox="1"/>
          <p:nvPr/>
        </p:nvSpPr>
        <p:spPr>
          <a:xfrm>
            <a:off x="1136397" y="2408518"/>
            <a:ext cx="6173262" cy="3535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shipping related software needs to return the country codes for faster shipments. In that case this is convenient if there is a way for the application that retrieves the country information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Inaccurate or outdated data</a:t>
            </a:r>
            <a:endParaRPr lang="en-US" sz="2000" dirty="0"/>
          </a:p>
        </p:txBody>
      </p:sp>
      <p:pic>
        <p:nvPicPr>
          <p:cNvPr id="19" name="Picture 18" descr="Many question marks on black background">
            <a:extLst>
              <a:ext uri="{FF2B5EF4-FFF2-40B4-BE49-F238E27FC236}">
                <a16:creationId xmlns:a16="http://schemas.microsoft.com/office/drawing/2014/main" id="{6B025A0E-1CDC-441B-78C6-9B2FA7949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56" r="1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82D65-406D-84CC-B875-5E399C43D4A7}"/>
              </a:ext>
            </a:extLst>
          </p:cNvPr>
          <p:cNvSpPr txBox="1"/>
          <p:nvPr/>
        </p:nvSpPr>
        <p:spPr>
          <a:xfrm>
            <a:off x="1120477" y="2971349"/>
            <a:ext cx="9951041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9576">
              <a:spcAft>
                <a:spcPts val="600"/>
              </a:spcAft>
            </a:pPr>
            <a:r>
              <a:rPr lang="en-US" sz="2322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Provide users with easy access of detailed and up-to-date information about countries.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7B4D6-53AC-4D1A-611F-FCCFA9BD5239}"/>
              </a:ext>
            </a:extLst>
          </p:cNvPr>
          <p:cNvSpPr txBox="1"/>
          <p:nvPr/>
        </p:nvSpPr>
        <p:spPr>
          <a:xfrm>
            <a:off x="1120477" y="1579418"/>
            <a:ext cx="44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9576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High-Level Purpose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01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321AB6-0C0B-044B-A83B-5B333B7E8364}"/>
              </a:ext>
            </a:extLst>
          </p:cNvPr>
          <p:cNvSpPr txBox="1"/>
          <p:nvPr/>
        </p:nvSpPr>
        <p:spPr>
          <a:xfrm>
            <a:off x="3027924" y="991261"/>
            <a:ext cx="5754696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Users and 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86873-3046-D64C-1B48-1553151DCCFD}"/>
              </a:ext>
            </a:extLst>
          </p:cNvPr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</a:rPr>
              <a:t>Researchers and Scholars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</a:rPr>
              <a:t>Students and Educators</a:t>
            </a:r>
            <a:endParaRPr lang="en-US" sz="2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</a:rPr>
              <a:t>Travelers and Tourists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</a:rPr>
              <a:t>Businesses and Investors</a:t>
            </a:r>
            <a:endParaRPr lang="en-US" sz="2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</a:rPr>
              <a:t>International Organization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2"/>
                </a:solidFill>
                <a:effectLst/>
              </a:rPr>
              <a:t>Journalists and Media Professionals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695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A4B87-30B7-C593-B1D5-67E566F9717E}"/>
              </a:ext>
            </a:extLst>
          </p:cNvPr>
          <p:cNvSpPr txBox="1"/>
          <p:nvPr/>
        </p:nvSpPr>
        <p:spPr>
          <a:xfrm>
            <a:off x="411480" y="987552"/>
            <a:ext cx="4485861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Features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EA592-89B1-47B1-C37C-D8AEC707D95D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Country Profiles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Economic Data </a:t>
            </a: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Geographic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6" name="Picture 4" descr="3D Hologram from iPad">
            <a:extLst>
              <a:ext uri="{FF2B5EF4-FFF2-40B4-BE49-F238E27FC236}">
                <a16:creationId xmlns:a16="http://schemas.microsoft.com/office/drawing/2014/main" id="{40697073-354C-2C71-0CDD-DA5F512B5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" r="25151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68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07003-F3F8-6FC9-3954-5F332D700E21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Dependencies</a:t>
            </a:r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376665E1-A199-DEC4-7BC1-B747023F6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2267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75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86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32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115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damavenkatasrinadh6@gmail.com</dc:creator>
  <cp:lastModifiedBy>DAMA VENKATA SRINADH</cp:lastModifiedBy>
  <cp:revision>7</cp:revision>
  <dcterms:created xsi:type="dcterms:W3CDTF">2023-06-30T11:59:22Z</dcterms:created>
  <dcterms:modified xsi:type="dcterms:W3CDTF">2023-07-07T16:40:19Z</dcterms:modified>
</cp:coreProperties>
</file>