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type="screen16x9" cy="6858000" cx="12192000"/>
  <p:notesSz cx="6857895" cy="9143861"/>
  <p:kinsoku lang="zh-CN" invalStChars="!%),.:;?]}¨·ˇˉ་―‖’”…‰∶、。〃々〉》」』】〕〗！＂＇％），．：；？］｀｜｝～￠" invalEndChars="([{·‘“〈《「『【〔〖（．［｛￡￥"/>
  <p:defaultTextStyle>
    <a:defPPr>
      <a:defRPr lang="zh-CN"/>
    </a:defPPr>
    <a:lvl1pPr algn="l" defTabSz="914400" fontAlgn="base" hangingPunct="0" marL="0">
      <a:defRPr sz="2400">
        <a:solidFill>
          <a:schemeClr val="tx1"/>
        </a:solidFill>
        <a:latin typeface="Droid Sans"/>
        <a:ea typeface="Droid Sans"/>
        <a:cs typeface="Times New Roman" pitchFamily="0" charset="0"/>
      </a:defRPr>
    </a:lvl1pPr>
    <a:lvl2pPr algn="l" defTabSz="914400" fontAlgn="base" hangingPunct="0" marL="228600">
      <a:defRPr sz="2400">
        <a:solidFill>
          <a:schemeClr val="tx1"/>
        </a:solidFill>
        <a:latin typeface="Droid Sans"/>
        <a:ea typeface="Droid Sans"/>
        <a:cs typeface="Times New Roman" pitchFamily="0" charset="0"/>
      </a:defRPr>
    </a:lvl2pPr>
    <a:lvl3pPr algn="l" defTabSz="914400" fontAlgn="base" hangingPunct="0" marL="457200">
      <a:defRPr sz="2400">
        <a:solidFill>
          <a:schemeClr val="tx1"/>
        </a:solidFill>
        <a:latin typeface="Droid Sans"/>
        <a:ea typeface="Droid Sans"/>
        <a:cs typeface="Times New Roman" pitchFamily="0" charset="0"/>
      </a:defRPr>
    </a:lvl3pPr>
    <a:lvl4pPr algn="l" defTabSz="914400" fontAlgn="base" hangingPunct="0" marL="685800">
      <a:defRPr sz="2400">
        <a:solidFill>
          <a:schemeClr val="tx1"/>
        </a:solidFill>
        <a:latin typeface="Droid Sans"/>
        <a:ea typeface="Droid Sans"/>
        <a:cs typeface="Times New Roman" pitchFamily="0" charset="0"/>
      </a:defRPr>
    </a:lvl4pPr>
    <a:lvl5pPr algn="l" defTabSz="914400" fontAlgn="base" hangingPunct="0" marL="914400">
      <a:defRPr sz="2400">
        <a:solidFill>
          <a:schemeClr val="tx1"/>
        </a:solidFill>
        <a:latin typeface="Droid Sans"/>
        <a:ea typeface="Droid Sans"/>
        <a:cs typeface="Times New Roman" pitchFamily="0" charset="0"/>
      </a:defRPr>
    </a:lvl5pPr>
    <a:lvl6pPr algn="l" defTabSz="914400" fontAlgn="base" hangingPunct="0" marL="1143000">
      <a:defRPr sz="2400">
        <a:solidFill>
          <a:schemeClr val="tx1"/>
        </a:solidFill>
        <a:latin typeface="Droid Sans"/>
        <a:ea typeface="Droid Sans"/>
        <a:cs typeface="Times New Roman" pitchFamily="0" charset="0"/>
      </a:defRPr>
    </a:lvl6pPr>
    <a:lvl7pPr algn="l" defTabSz="914400" fontAlgn="base" hangingPunct="0" marL="1371600">
      <a:defRPr sz="2400">
        <a:solidFill>
          <a:schemeClr val="tx1"/>
        </a:solidFill>
        <a:latin typeface="Droid Sans"/>
        <a:ea typeface="Droid Sans"/>
        <a:cs typeface="Times New Roman" pitchFamily="0" charset="0"/>
      </a:defRPr>
    </a:lvl7pPr>
    <a:lvl8pPr algn="l" defTabSz="914400" fontAlgn="base" hangingPunct="0" marL="1600200">
      <a:defRPr sz="2400">
        <a:solidFill>
          <a:schemeClr val="tx1"/>
        </a:solidFill>
        <a:latin typeface="Droid Sans"/>
        <a:ea typeface="Droid Sans"/>
        <a:cs typeface="Times New Roman" pitchFamily="0" charset="0"/>
      </a:defRPr>
    </a:lvl8pPr>
    <a:lvl9pPr algn="l" defTabSz="914400" fontAlgn="base" hangingPunct="0" marL="1600200">
      <a:defRPr sz="2400">
        <a:solidFill>
          <a:schemeClr val="tx1"/>
        </a:solidFill>
        <a:latin typeface="Droid Sans"/>
        <a:ea typeface="Droid Sans"/>
        <a:cs typeface="Times New Roman"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p:scale>
          <a:sx n="167" d="100"/>
          <a:sy n="167" d="100"/>
        </p:scale>
        <p:origin x="0" y="0"/>
      </p:cViewPr>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95" name=""/>
        <p:cNvGrpSpPr/>
        <p:nvPr/>
      </p:nvGrpSpPr>
      <p:grpSpPr>
        <a:xfrm>
          <a:off x="0" y="0"/>
          <a:ext cx="0" cy="0"/>
          <a:chOff x="0" y="0"/>
          <a:chExt cx="0" cy="0"/>
        </a:xfrm>
      </p:grpSpPr>
      <p:sp>
        <p:nvSpPr>
          <p:cNvPr id="104877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7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7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7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7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7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61" name=""/>
        <p:cNvGrpSpPr/>
        <p:nvPr/>
      </p:nvGrpSpPr>
      <p:grpSpPr>
        <a:xfrm>
          <a:off x="0" y="0"/>
          <a:ext cx="0" cy="0"/>
          <a:chOff x="0" y="0"/>
          <a:chExt cx="0" cy="0"/>
        </a:xfrm>
      </p:grpSpPr>
      <p:sp>
        <p:nvSpPr>
          <p:cNvPr id="1048652"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653"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65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55" name="文本框"/>
          <p:cNvSpPr>
            <a:spLocks noGrp="1"/>
          </p:cNvSpPr>
          <p:nvPr>
            <p:ph type="ftr" sz="quarter" idx="11"/>
          </p:nvPr>
        </p:nvSpPr>
        <p:spPr/>
        <p:txBody>
          <a:bodyPr/>
          <a:p>
            <a:endParaRPr altLang="en-US" lang="zh-CN"/>
          </a:p>
        </p:txBody>
      </p:sp>
      <p:sp>
        <p:nvSpPr>
          <p:cNvPr id="104865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66" name=""/>
        <p:cNvGrpSpPr/>
        <p:nvPr/>
      </p:nvGrpSpPr>
      <p:grpSpPr>
        <a:xfrm>
          <a:off x="0" y="0"/>
          <a:ext cx="0" cy="0"/>
          <a:chOff x="0" y="0"/>
          <a:chExt cx="0" cy="0"/>
        </a:xfrm>
      </p:grpSpPr>
      <p:sp>
        <p:nvSpPr>
          <p:cNvPr id="1048677" name="文本框"/>
          <p:cNvSpPr>
            <a:spLocks noGrp="1"/>
          </p:cNvSpPr>
          <p:nvPr>
            <p:ph type="title"/>
          </p:nvPr>
        </p:nvSpPr>
        <p:spPr/>
        <p:txBody>
          <a:bodyPr/>
          <a:p>
            <a:r>
              <a:rPr altLang="en-US" lang="zh-CN" smtClean="0"/>
              <a:t>单击此处编辑母版标题样式</a:t>
            </a:r>
            <a:endParaRPr altLang="en-US" lang="zh-CN"/>
          </a:p>
        </p:txBody>
      </p:sp>
      <p:sp>
        <p:nvSpPr>
          <p:cNvPr id="1048678"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7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80" name="文本框"/>
          <p:cNvSpPr>
            <a:spLocks noGrp="1"/>
          </p:cNvSpPr>
          <p:nvPr>
            <p:ph type="ftr" sz="quarter" idx="11"/>
          </p:nvPr>
        </p:nvSpPr>
        <p:spPr/>
        <p:txBody>
          <a:bodyPr/>
          <a:p>
            <a:endParaRPr altLang="en-US" lang="zh-CN"/>
          </a:p>
        </p:txBody>
      </p:sp>
      <p:sp>
        <p:nvSpPr>
          <p:cNvPr id="104868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63" name=""/>
        <p:cNvGrpSpPr/>
        <p:nvPr/>
      </p:nvGrpSpPr>
      <p:grpSpPr>
        <a:xfrm>
          <a:off x="0" y="0"/>
          <a:ext cx="0" cy="0"/>
          <a:chOff x="0" y="0"/>
          <a:chExt cx="0" cy="0"/>
        </a:xfrm>
      </p:grpSpPr>
      <p:sp>
        <p:nvSpPr>
          <p:cNvPr id="1048661"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662"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6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64" name="文本框"/>
          <p:cNvSpPr>
            <a:spLocks noGrp="1"/>
          </p:cNvSpPr>
          <p:nvPr>
            <p:ph type="ftr" sz="quarter" idx="11"/>
          </p:nvPr>
        </p:nvSpPr>
        <p:spPr/>
        <p:txBody>
          <a:bodyPr/>
          <a:p>
            <a:endParaRPr altLang="en-US" lang="zh-CN"/>
          </a:p>
        </p:txBody>
      </p:sp>
      <p:sp>
        <p:nvSpPr>
          <p:cNvPr id="104866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52" name=""/>
        <p:cNvGrpSpPr/>
        <p:nvPr/>
      </p:nvGrpSpPr>
      <p:grpSpPr>
        <a:xfrm>
          <a:off x="0" y="0"/>
          <a:ext cx="0" cy="0"/>
          <a:chOff x="0" y="0"/>
          <a:chExt cx="0" cy="0"/>
        </a:xfrm>
      </p:grpSpPr>
      <p:sp>
        <p:nvSpPr>
          <p:cNvPr id="1048620"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621"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622" name="文本框"/>
          <p:cNvSpPr>
            <a:spLocks noGrp="1"/>
          </p:cNvSpPr>
          <p:nvPr>
            <p:ph type="dt" sz="half" idx="10"/>
          </p:nvPr>
        </p:nvSpPr>
        <p:spPr/>
        <p:txBody>
          <a:bodyPr/>
          <a:p>
            <a:fld id="{72514870-5082-4025-BC8A-5E070B8EB77D}" type="datetimeFigureOut">
              <a:rPr altLang="en-US" lang="zh-CN" smtClean="0"/>
            </a:fld>
            <a:endParaRPr altLang="en-US"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51" name=""/>
        <p:cNvGrpSpPr/>
        <p:nvPr/>
      </p:nvGrpSpPr>
      <p:grpSpPr>
        <a:xfrm>
          <a:off x="0" y="0"/>
          <a:ext cx="0" cy="0"/>
          <a:chOff x="0" y="0"/>
          <a:chExt cx="0" cy="0"/>
        </a:xfrm>
      </p:grpSpPr>
      <p:sp>
        <p:nvSpPr>
          <p:cNvPr id="1048617" name="文本框"/>
          <p:cNvSpPr>
            <a:spLocks noGrp="1"/>
          </p:cNvSpPr>
          <p:nvPr>
            <p:ph type="title"/>
          </p:nvPr>
        </p:nvSpPr>
        <p:spPr/>
        <p:txBody>
          <a:bodyPr/>
          <a:p>
            <a:r>
              <a:rPr altLang="en-US" lang="zh-CN" smtClean="0"/>
              <a:t>单击此处编辑母版标题样式</a:t>
            </a:r>
            <a:endParaRPr altLang="en-US" lang="zh-CN"/>
          </a:p>
        </p:txBody>
      </p:sp>
      <p:sp>
        <p:nvSpPr>
          <p:cNvPr id="1048618"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19" name="文本框"/>
          <p:cNvSpPr>
            <a:spLocks noGrp="1"/>
          </p:cNvSpPr>
          <p:nvPr>
            <p:ph type="dt" sz="half" idx="10"/>
          </p:nvPr>
        </p:nvSpPr>
        <p:spPr/>
        <p:txBody>
          <a:bodyPr/>
          <a:p>
            <a:fld id="{72514870-5082-4025-BC8A-5E070B8EB77D}" type="datetimeFigureOut">
              <a:rPr altLang="en-US" lang="zh-CN" smtClean="0"/>
            </a:fld>
            <a:endParaRPr altLang="en-US"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57" name=""/>
        <p:cNvGrpSpPr/>
        <p:nvPr/>
      </p:nvGrpSpPr>
      <p:grpSpPr>
        <a:xfrm>
          <a:off x="0" y="0"/>
          <a:ext cx="0" cy="0"/>
          <a:chOff x="0" y="0"/>
          <a:chExt cx="0" cy="0"/>
        </a:xfrm>
      </p:grpSpPr>
      <p:sp>
        <p:nvSpPr>
          <p:cNvPr id="1048637"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638"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639" name="文本框"/>
          <p:cNvSpPr>
            <a:spLocks noGrp="1"/>
          </p:cNvSpPr>
          <p:nvPr>
            <p:ph type="dt" sz="half" idx="10"/>
          </p:nvPr>
        </p:nvSpPr>
        <p:spPr/>
        <p:txBody>
          <a:bodyPr/>
          <a:p>
            <a:fld id="{72514870-5082-4025-BC8A-5E070B8EB77D}" type="datetimeFigureOut">
              <a:rPr altLang="en-US" lang="zh-CN" smtClean="0"/>
            </a:fld>
            <a:endParaRPr altLang="en-US" 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56" name=""/>
        <p:cNvGrpSpPr/>
        <p:nvPr/>
      </p:nvGrpSpPr>
      <p:grpSpPr>
        <a:xfrm>
          <a:off x="0" y="0"/>
          <a:ext cx="0" cy="0"/>
          <a:chOff x="0" y="0"/>
          <a:chExt cx="0" cy="0"/>
        </a:xfrm>
      </p:grpSpPr>
      <p:sp>
        <p:nvSpPr>
          <p:cNvPr id="1048633" name="文本框"/>
          <p:cNvSpPr>
            <a:spLocks noGrp="1"/>
          </p:cNvSpPr>
          <p:nvPr>
            <p:ph type="title"/>
          </p:nvPr>
        </p:nvSpPr>
        <p:spPr/>
        <p:txBody>
          <a:bodyPr/>
          <a:p>
            <a:r>
              <a:rPr altLang="en-US" lang="zh-CN" smtClean="0"/>
              <a:t>单击此处编辑母版标题样式</a:t>
            </a:r>
            <a:endParaRPr altLang="en-US" lang="zh-CN"/>
          </a:p>
        </p:txBody>
      </p:sp>
      <p:sp>
        <p:nvSpPr>
          <p:cNvPr id="1048634"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35"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36" name="文本框"/>
          <p:cNvSpPr>
            <a:spLocks noGrp="1"/>
          </p:cNvSpPr>
          <p:nvPr>
            <p:ph type="dt" sz="half" idx="10"/>
          </p:nvPr>
        </p:nvSpPr>
        <p:spPr/>
        <p:txBody>
          <a:bodyPr/>
          <a:p>
            <a:fld id="{72514870-5082-4025-BC8A-5E070B8EB77D}" type="datetimeFigureOut">
              <a:rPr altLang="en-US" lang="zh-CN" smtClean="0"/>
            </a:fld>
            <a:endParaRPr altLang="en-US" 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60" name=""/>
        <p:cNvGrpSpPr/>
        <p:nvPr/>
      </p:nvGrpSpPr>
      <p:grpSpPr>
        <a:xfrm>
          <a:off x="0" y="0"/>
          <a:ext cx="0" cy="0"/>
          <a:chOff x="0" y="0"/>
          <a:chExt cx="0" cy="0"/>
        </a:xfrm>
      </p:grpSpPr>
      <p:sp>
        <p:nvSpPr>
          <p:cNvPr id="1048646" name="文本框"/>
          <p:cNvSpPr>
            <a:spLocks noGrp="1"/>
          </p:cNvSpPr>
          <p:nvPr>
            <p:ph type="title"/>
          </p:nvPr>
        </p:nvSpPr>
        <p:spPr/>
        <p:txBody>
          <a:bodyPr/>
          <a:p>
            <a:r>
              <a:rPr altLang="en-US" lang="zh-CN" smtClean="0"/>
              <a:t>单击此处编辑母版标题样式</a:t>
            </a:r>
            <a:endParaRPr altLang="en-US" lang="zh-CN"/>
          </a:p>
        </p:txBody>
      </p:sp>
      <p:sp>
        <p:nvSpPr>
          <p:cNvPr id="1048647"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48"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49"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50"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51" name="文本框"/>
          <p:cNvSpPr>
            <a:spLocks noGrp="1"/>
          </p:cNvSpPr>
          <p:nvPr>
            <p:ph type="dt" sz="half" idx="10"/>
          </p:nvPr>
        </p:nvSpPr>
        <p:spPr/>
        <p:txBody>
          <a:bodyPr/>
          <a:p>
            <a:fld id="{72514870-5082-4025-BC8A-5E070B8EB77D}" type="datetimeFigureOut">
              <a:rPr altLang="en-US" lang="zh-CN" smtClean="0"/>
            </a:fld>
            <a:endParaRPr altLang="en-US"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59" name=""/>
        <p:cNvGrpSpPr/>
        <p:nvPr/>
      </p:nvGrpSpPr>
      <p:grpSpPr>
        <a:xfrm>
          <a:off x="0" y="0"/>
          <a:ext cx="0" cy="0"/>
          <a:chOff x="0" y="0"/>
          <a:chExt cx="0" cy="0"/>
        </a:xfrm>
      </p:grpSpPr>
      <p:sp>
        <p:nvSpPr>
          <p:cNvPr id="1048644" name="文本框"/>
          <p:cNvSpPr>
            <a:spLocks noGrp="1"/>
          </p:cNvSpPr>
          <p:nvPr>
            <p:ph type="title"/>
          </p:nvPr>
        </p:nvSpPr>
        <p:spPr/>
        <p:txBody>
          <a:bodyPr/>
          <a:p>
            <a:r>
              <a:rPr altLang="en-US" lang="zh-CN" smtClean="0"/>
              <a:t>单击此处编辑母版标题样式</a:t>
            </a:r>
            <a:endParaRPr altLang="en-US" lang="zh-CN"/>
          </a:p>
        </p:txBody>
      </p:sp>
      <p:sp>
        <p:nvSpPr>
          <p:cNvPr id="1048645" name="文本框"/>
          <p:cNvSpPr>
            <a:spLocks noGrp="1"/>
          </p:cNvSpPr>
          <p:nvPr>
            <p:ph type="dt" sz="half" idx="10"/>
          </p:nvPr>
        </p:nvSpPr>
        <p:spPr/>
        <p:txBody>
          <a:bodyPr/>
          <a:p>
            <a:fld id="{72514870-5082-4025-BC8A-5E070B8EB77D}" type="datetimeFigureOut">
              <a:rPr altLang="en-US" lang="zh-CN" smtClean="0"/>
            </a:fld>
            <a:endParaRPr altLang="en-US"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50" name=""/>
        <p:cNvGrpSpPr/>
        <p:nvPr/>
      </p:nvGrpSpPr>
      <p:grpSpPr>
        <a:xfrm>
          <a:off x="0" y="0"/>
          <a:ext cx="0" cy="0"/>
          <a:chOff x="0" y="0"/>
          <a:chExt cx="0" cy="0"/>
        </a:xfrm>
      </p:grpSpPr>
      <p:sp>
        <p:nvSpPr>
          <p:cNvPr id="1048616" name="文本框"/>
          <p:cNvSpPr>
            <a:spLocks noGrp="1"/>
          </p:cNvSpPr>
          <p:nvPr>
            <p:ph type="dt" sz="half" idx="10"/>
          </p:nvPr>
        </p:nvSpPr>
        <p:spPr/>
        <p:txBody>
          <a:bodyPr/>
          <a:p>
            <a:fld id="{72514870-5082-4025-BC8A-5E070B8EB77D}" type="datetimeFigureOut">
              <a:rPr altLang="en-US" lang="zh-CN" smtClean="0"/>
            </a:fld>
            <a:endParaRPr altLang="en-US"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58" name=""/>
        <p:cNvGrpSpPr/>
        <p:nvPr/>
      </p:nvGrpSpPr>
      <p:grpSpPr>
        <a:xfrm>
          <a:off x="0" y="0"/>
          <a:ext cx="0" cy="0"/>
          <a:chOff x="0" y="0"/>
          <a:chExt cx="0" cy="0"/>
        </a:xfrm>
      </p:grpSpPr>
      <p:sp>
        <p:nvSpPr>
          <p:cNvPr id="1048640"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641"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42"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43" name="文本框"/>
          <p:cNvSpPr>
            <a:spLocks noGrp="1"/>
          </p:cNvSpPr>
          <p:nvPr>
            <p:ph type="dt" sz="half" idx="10"/>
          </p:nvPr>
        </p:nvSpPr>
        <p:spPr/>
        <p:txBody>
          <a:bodyPr/>
          <a:p>
            <a:fld id="{72514870-5082-4025-BC8A-5E070B8EB77D}" type="datetimeFigureOut">
              <a:rPr altLang="en-US" lang="zh-CN" smtClean="0"/>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64" name=""/>
        <p:cNvGrpSpPr/>
        <p:nvPr/>
      </p:nvGrpSpPr>
      <p:grpSpPr>
        <a:xfrm>
          <a:off x="0" y="0"/>
          <a:ext cx="0" cy="0"/>
          <a:chOff x="0" y="0"/>
          <a:chExt cx="0" cy="0"/>
        </a:xfrm>
      </p:grpSpPr>
      <p:sp>
        <p:nvSpPr>
          <p:cNvPr id="1048666" name="文本框"/>
          <p:cNvSpPr>
            <a:spLocks noGrp="1"/>
          </p:cNvSpPr>
          <p:nvPr>
            <p:ph type="title"/>
          </p:nvPr>
        </p:nvSpPr>
        <p:spPr/>
        <p:txBody>
          <a:bodyPr/>
          <a:p>
            <a:r>
              <a:rPr altLang="en-US" lang="zh-CN" smtClean="0"/>
              <a:t>单击此处编辑母版标题样式</a:t>
            </a:r>
            <a:endParaRPr altLang="en-US" lang="zh-CN"/>
          </a:p>
        </p:txBody>
      </p:sp>
      <p:sp>
        <p:nvSpPr>
          <p:cNvPr id="1048667"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6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69" name="文本框"/>
          <p:cNvSpPr>
            <a:spLocks noGrp="1"/>
          </p:cNvSpPr>
          <p:nvPr>
            <p:ph type="ftr" sz="quarter" idx="11"/>
          </p:nvPr>
        </p:nvSpPr>
        <p:spPr/>
        <p:txBody>
          <a:bodyPr/>
          <a:p>
            <a:endParaRPr altLang="en-US" lang="zh-CN"/>
          </a:p>
        </p:txBody>
      </p:sp>
      <p:sp>
        <p:nvSpPr>
          <p:cNvPr id="104867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53" name=""/>
        <p:cNvGrpSpPr/>
        <p:nvPr/>
      </p:nvGrpSpPr>
      <p:grpSpPr>
        <a:xfrm>
          <a:off x="0" y="0"/>
          <a:ext cx="0" cy="0"/>
          <a:chOff x="0" y="0"/>
          <a:chExt cx="0" cy="0"/>
        </a:xfrm>
      </p:grpSpPr>
      <p:sp>
        <p:nvSpPr>
          <p:cNvPr id="1048623"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624"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25"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26" name="文本框"/>
          <p:cNvSpPr>
            <a:spLocks noGrp="1"/>
          </p:cNvSpPr>
          <p:nvPr>
            <p:ph type="dt" sz="half" idx="10"/>
          </p:nvPr>
        </p:nvSpPr>
        <p:spPr/>
        <p:txBody>
          <a:bodyPr/>
          <a:p>
            <a:fld id="{72514870-5082-4025-BC8A-5E070B8EB77D}" type="datetimeFigureOut">
              <a:rPr altLang="en-US" lang="zh-CN" smtClean="0"/>
            </a:fld>
            <a:endParaRPr altLang="en-US" 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54" name=""/>
        <p:cNvGrpSpPr/>
        <p:nvPr/>
      </p:nvGrpSpPr>
      <p:grpSpPr>
        <a:xfrm>
          <a:off x="0" y="0"/>
          <a:ext cx="0" cy="0"/>
          <a:chOff x="0" y="0"/>
          <a:chExt cx="0" cy="0"/>
        </a:xfrm>
      </p:grpSpPr>
      <p:sp>
        <p:nvSpPr>
          <p:cNvPr id="1048627" name="文本框"/>
          <p:cNvSpPr>
            <a:spLocks noGrp="1"/>
          </p:cNvSpPr>
          <p:nvPr>
            <p:ph type="title"/>
          </p:nvPr>
        </p:nvSpPr>
        <p:spPr/>
        <p:txBody>
          <a:bodyPr/>
          <a:p>
            <a:r>
              <a:rPr altLang="en-US" lang="zh-CN" smtClean="0"/>
              <a:t>单击此处编辑母版标题样式</a:t>
            </a:r>
            <a:endParaRPr altLang="en-US" lang="zh-CN"/>
          </a:p>
        </p:txBody>
      </p:sp>
      <p:sp>
        <p:nvSpPr>
          <p:cNvPr id="1048628"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29" name="文本框"/>
          <p:cNvSpPr>
            <a:spLocks noGrp="1"/>
          </p:cNvSpPr>
          <p:nvPr>
            <p:ph type="dt" sz="half" idx="10"/>
          </p:nvPr>
        </p:nvSpPr>
        <p:spPr/>
        <p:txBody>
          <a:bodyPr/>
          <a:p>
            <a:fld id="{72514870-5082-4025-BC8A-5E070B8EB77D}" type="datetimeFigureOut">
              <a:rPr altLang="en-US" lang="zh-CN" smtClean="0"/>
            </a:fld>
            <a:endParaRPr altLang="en-US" 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55" name=""/>
        <p:cNvGrpSpPr/>
        <p:nvPr/>
      </p:nvGrpSpPr>
      <p:grpSpPr>
        <a:xfrm>
          <a:off x="0" y="0"/>
          <a:ext cx="0" cy="0"/>
          <a:chOff x="0" y="0"/>
          <a:chExt cx="0" cy="0"/>
        </a:xfrm>
      </p:grpSpPr>
      <p:sp>
        <p:nvSpPr>
          <p:cNvPr id="1048630"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631"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32" name="文本框"/>
          <p:cNvSpPr>
            <a:spLocks noGrp="1"/>
          </p:cNvSpPr>
          <p:nvPr>
            <p:ph type="dt" sz="half" idx="10"/>
          </p:nvPr>
        </p:nvSpPr>
        <p:spPr/>
        <p:txBody>
          <a:bodyPr/>
          <a:p>
            <a:fld id="{72514870-5082-4025-BC8A-5E070B8EB77D}" type="datetimeFigureOut">
              <a:rPr altLang="en-US" lang="zh-CN" smtClean="0"/>
            </a:fld>
            <a:endParaRPr altLang="en-US" 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FFFFFF"/>
        </a:solidFill>
      </p:bgPr>
    </p:bg>
    <p:spTree>
      <p:nvGrpSpPr>
        <p:cNvPr id="40" name=""/>
        <p:cNvGrpSpPr/>
        <p:nvPr/>
      </p:nvGrpSpPr>
      <p:grpSpPr>
        <a:xfrm>
          <a:off x="0" y="0"/>
          <a:ext cx="0" cy="0"/>
          <a:chOff x="0" y="0"/>
          <a:chExt cx="0" cy="0"/>
        </a:xfrm>
      </p:grpSpPr>
      <p:sp>
        <p:nvSpPr>
          <p:cNvPr id="1048597" name="矩形"/>
          <p:cNvSpPr/>
          <p:nvPr/>
        </p:nvSpPr>
        <p:spPr>
          <a:xfrm rot="0">
            <a:off x="446400" y="457200"/>
            <a:ext cx="3702959" cy="94679"/>
          </a:xfrm>
          <a:prstGeom prst="rect"/>
          <a:solidFill>
            <a:srgbClr val="465359"/>
          </a:solidFill>
          <a:ln w="9525" cap="flat" cmpd="sng">
            <a:noFill/>
            <a:prstDash val="solid"/>
            <a:round/>
          </a:ln>
          <a:effectLst>
            <a:outerShdw algn="b" blurRad="38100" dir="5400000" dist="25400" rotWithShape="0" sx="100000" sy="100000">
              <a:srgbClr val="000000">
                <a:alpha val="54509"/>
              </a:srgbClr>
            </a:outerShdw>
          </a:effectLst>
        </p:spPr>
      </p:sp>
      <p:sp>
        <p:nvSpPr>
          <p:cNvPr id="1048598" name="矩形"/>
          <p:cNvSpPr/>
          <p:nvPr/>
        </p:nvSpPr>
        <p:spPr>
          <a:xfrm rot="0">
            <a:off x="8042040" y="453599"/>
            <a:ext cx="3702959" cy="98280"/>
          </a:xfrm>
          <a:prstGeom prst="rect"/>
          <a:solidFill>
            <a:srgbClr val="969FA7"/>
          </a:solidFill>
          <a:ln w="9525" cap="flat" cmpd="sng">
            <a:noFill/>
            <a:prstDash val="solid"/>
            <a:round/>
          </a:ln>
          <a:effectLst>
            <a:outerShdw algn="b" blurRad="38100" dir="5400000" dist="25400" rotWithShape="0" sx="100000" sy="100000">
              <a:srgbClr val="000000">
                <a:alpha val="54509"/>
              </a:srgbClr>
            </a:outerShdw>
          </a:effectLst>
        </p:spPr>
      </p:sp>
      <p:sp>
        <p:nvSpPr>
          <p:cNvPr id="1048599" name="矩形"/>
          <p:cNvSpPr/>
          <p:nvPr/>
        </p:nvSpPr>
        <p:spPr>
          <a:xfrm rot="0">
            <a:off x="4241880" y="457200"/>
            <a:ext cx="3702959" cy="91080"/>
          </a:xfrm>
          <a:prstGeom prst="rect"/>
          <a:solidFill>
            <a:schemeClr val="accent1"/>
          </a:solidFill>
          <a:ln w="9525" cap="flat" cmpd="sng">
            <a:noFill/>
            <a:prstDash val="solid"/>
            <a:round/>
          </a:ln>
          <a:effectLst>
            <a:outerShdw algn="b" blurRad="38100" dir="5400000" dist="25400" rotWithShape="0" sx="100000" sy="100000">
              <a:srgbClr val="000000">
                <a:alpha val="54509"/>
              </a:srgbClr>
            </a:outerShdw>
          </a:effectLst>
        </p:spPr>
      </p:sp>
      <p:pic>
        <p:nvPicPr>
          <p:cNvPr id="2097154" name="图片"/>
          <p:cNvPicPr>
            <a:picLocks/>
          </p:cNvPicPr>
          <p:nvPr/>
        </p:nvPicPr>
        <p:blipFill>
          <a:blip xmlns:r="http://schemas.openxmlformats.org/officeDocument/2006/relationships" cstate="print"/>
          <a:stretch>
            <a:fillRect/>
          </a:stretch>
        </p:blipFill>
        <p:spPr>
          <a:xfrm rot="0">
            <a:off x="10485000" y="6437880"/>
            <a:ext cx="1125359" cy="364679"/>
          </a:xfrm>
          <a:prstGeom prst="rect"/>
          <a:noFill/>
          <a:ln w="12700" cap="flat" cmpd="sng">
            <a:noFill/>
            <a:prstDash val="solid"/>
            <a:round/>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84" name=""/>
        <p:cNvGrpSpPr/>
        <p:nvPr/>
      </p:nvGrpSpPr>
      <p:grpSpPr>
        <a:xfrm>
          <a:off x="0" y="0"/>
          <a:ext cx="0" cy="0"/>
          <a:chOff x="0" y="0"/>
          <a:chExt cx="0" cy="0"/>
        </a:xfrm>
      </p:grpSpPr>
      <p:sp>
        <p:nvSpPr>
          <p:cNvPr id="1048721"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22"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2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24" name="文本框"/>
          <p:cNvSpPr>
            <a:spLocks noGrp="1"/>
          </p:cNvSpPr>
          <p:nvPr>
            <p:ph type="ftr" sz="quarter" idx="11"/>
          </p:nvPr>
        </p:nvSpPr>
        <p:spPr/>
        <p:txBody>
          <a:bodyPr/>
          <a:p>
            <a:endParaRPr altLang="en-US" lang="zh-CN"/>
          </a:p>
        </p:txBody>
      </p:sp>
      <p:sp>
        <p:nvSpPr>
          <p:cNvPr id="104872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5" name=""/>
        <p:cNvGrpSpPr/>
        <p:nvPr/>
      </p:nvGrpSpPr>
      <p:grpSpPr>
        <a:xfrm>
          <a:off x="0" y="0"/>
          <a:ext cx="0" cy="0"/>
          <a:chOff x="0" y="0"/>
          <a:chExt cx="0" cy="0"/>
        </a:xfrm>
      </p:grpSpPr>
      <p:sp>
        <p:nvSpPr>
          <p:cNvPr id="1048726" name="文本框"/>
          <p:cNvSpPr>
            <a:spLocks noGrp="1"/>
          </p:cNvSpPr>
          <p:nvPr>
            <p:ph type="title"/>
          </p:nvPr>
        </p:nvSpPr>
        <p:spPr/>
        <p:txBody>
          <a:bodyPr/>
          <a:p>
            <a:r>
              <a:rPr altLang="en-US" lang="zh-CN" smtClean="0"/>
              <a:t>单击此处编辑母版标题样式</a:t>
            </a:r>
            <a:endParaRPr altLang="en-US" lang="zh-CN"/>
          </a:p>
        </p:txBody>
      </p:sp>
      <p:sp>
        <p:nvSpPr>
          <p:cNvPr id="1048727"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29" name="文本框"/>
          <p:cNvSpPr>
            <a:spLocks noGrp="1"/>
          </p:cNvSpPr>
          <p:nvPr>
            <p:ph type="ftr" sz="quarter" idx="11"/>
          </p:nvPr>
        </p:nvSpPr>
        <p:spPr/>
        <p:txBody>
          <a:bodyPr/>
          <a:p>
            <a:endParaRPr altLang="en-US" lang="zh-CN"/>
          </a:p>
        </p:txBody>
      </p:sp>
      <p:sp>
        <p:nvSpPr>
          <p:cNvPr id="104873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90" name=""/>
        <p:cNvGrpSpPr/>
        <p:nvPr/>
      </p:nvGrpSpPr>
      <p:grpSpPr>
        <a:xfrm>
          <a:off x="0" y="0"/>
          <a:ext cx="0" cy="0"/>
          <a:chOff x="0" y="0"/>
          <a:chExt cx="0" cy="0"/>
        </a:xfrm>
      </p:grpSpPr>
      <p:sp>
        <p:nvSpPr>
          <p:cNvPr id="1048753"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4"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5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6" name="文本框"/>
          <p:cNvSpPr>
            <a:spLocks noGrp="1"/>
          </p:cNvSpPr>
          <p:nvPr>
            <p:ph type="ftr" sz="quarter" idx="11"/>
          </p:nvPr>
        </p:nvSpPr>
        <p:spPr/>
        <p:txBody>
          <a:bodyPr/>
          <a:p>
            <a:endParaRPr altLang="en-US" lang="zh-CN"/>
          </a:p>
        </p:txBody>
      </p:sp>
      <p:sp>
        <p:nvSpPr>
          <p:cNvPr id="104875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7" name=""/>
        <p:cNvGrpSpPr/>
        <p:nvPr/>
      </p:nvGrpSpPr>
      <p:grpSpPr>
        <a:xfrm>
          <a:off x="0" y="0"/>
          <a:ext cx="0" cy="0"/>
          <a:chOff x="0" y="0"/>
          <a:chExt cx="0" cy="0"/>
        </a:xfrm>
      </p:grpSpPr>
      <p:sp>
        <p:nvSpPr>
          <p:cNvPr id="1048737" name="文本框"/>
          <p:cNvSpPr>
            <a:spLocks noGrp="1"/>
          </p:cNvSpPr>
          <p:nvPr>
            <p:ph type="title"/>
          </p:nvPr>
        </p:nvSpPr>
        <p:spPr/>
        <p:txBody>
          <a:bodyPr/>
          <a:p>
            <a:r>
              <a:rPr altLang="en-US" lang="zh-CN" smtClean="0"/>
              <a:t>单击此处编辑母版标题样式</a:t>
            </a:r>
            <a:endParaRPr altLang="en-US" lang="zh-CN"/>
          </a:p>
        </p:txBody>
      </p:sp>
      <p:sp>
        <p:nvSpPr>
          <p:cNvPr id="1048738"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39"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1" name="文本框"/>
          <p:cNvSpPr>
            <a:spLocks noGrp="1"/>
          </p:cNvSpPr>
          <p:nvPr>
            <p:ph type="ftr" sz="quarter" idx="11"/>
          </p:nvPr>
        </p:nvSpPr>
        <p:spPr/>
        <p:txBody>
          <a:bodyPr/>
          <a:p>
            <a:endParaRPr altLang="en-US" lang="zh-CN"/>
          </a:p>
        </p:txBody>
      </p:sp>
      <p:sp>
        <p:nvSpPr>
          <p:cNvPr id="104874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91" name=""/>
        <p:cNvGrpSpPr/>
        <p:nvPr/>
      </p:nvGrpSpPr>
      <p:grpSpPr>
        <a:xfrm>
          <a:off x="0" y="0"/>
          <a:ext cx="0" cy="0"/>
          <a:chOff x="0" y="0"/>
          <a:chExt cx="0" cy="0"/>
        </a:xfrm>
      </p:grpSpPr>
      <p:sp>
        <p:nvSpPr>
          <p:cNvPr id="1048758" name="文本框"/>
          <p:cNvSpPr>
            <a:spLocks noGrp="1"/>
          </p:cNvSpPr>
          <p:nvPr>
            <p:ph type="title"/>
          </p:nvPr>
        </p:nvSpPr>
        <p:spPr/>
        <p:txBody>
          <a:bodyPr/>
          <a:p>
            <a:r>
              <a:rPr altLang="en-US" lang="zh-CN" smtClean="0"/>
              <a:t>单击此处编辑母版标题样式</a:t>
            </a:r>
            <a:endParaRPr altLang="en-US" lang="zh-CN"/>
          </a:p>
        </p:txBody>
      </p:sp>
      <p:sp>
        <p:nvSpPr>
          <p:cNvPr id="1048759"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0"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1"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2"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4" name="文本框"/>
          <p:cNvSpPr>
            <a:spLocks noGrp="1"/>
          </p:cNvSpPr>
          <p:nvPr>
            <p:ph type="ftr" sz="quarter" idx="11"/>
          </p:nvPr>
        </p:nvSpPr>
        <p:spPr/>
        <p:txBody>
          <a:bodyPr/>
          <a:p>
            <a:endParaRPr altLang="en-US" lang="zh-CN"/>
          </a:p>
        </p:txBody>
      </p:sp>
      <p:sp>
        <p:nvSpPr>
          <p:cNvPr id="104876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92" name=""/>
        <p:cNvGrpSpPr/>
        <p:nvPr/>
      </p:nvGrpSpPr>
      <p:grpSpPr>
        <a:xfrm>
          <a:off x="0" y="0"/>
          <a:ext cx="0" cy="0"/>
          <a:chOff x="0" y="0"/>
          <a:chExt cx="0" cy="0"/>
        </a:xfrm>
      </p:grpSpPr>
      <p:sp>
        <p:nvSpPr>
          <p:cNvPr id="1048766" name="文本框"/>
          <p:cNvSpPr>
            <a:spLocks noGrp="1"/>
          </p:cNvSpPr>
          <p:nvPr>
            <p:ph type="title"/>
          </p:nvPr>
        </p:nvSpPr>
        <p:spPr/>
        <p:txBody>
          <a:bodyPr/>
          <a:p>
            <a:r>
              <a:rPr altLang="en-US" lang="zh-CN" smtClean="0"/>
              <a:t>单击此处编辑母版标题样式</a:t>
            </a:r>
            <a:endParaRPr altLang="en-US" lang="zh-CN"/>
          </a:p>
        </p:txBody>
      </p:sp>
      <p:sp>
        <p:nvSpPr>
          <p:cNvPr id="104876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8" name="文本框"/>
          <p:cNvSpPr>
            <a:spLocks noGrp="1"/>
          </p:cNvSpPr>
          <p:nvPr>
            <p:ph type="ftr" sz="quarter" idx="11"/>
          </p:nvPr>
        </p:nvSpPr>
        <p:spPr/>
        <p:txBody>
          <a:bodyPr/>
          <a:p>
            <a:endParaRPr altLang="en-US" lang="zh-CN"/>
          </a:p>
        </p:txBody>
      </p:sp>
      <p:sp>
        <p:nvSpPr>
          <p:cNvPr id="104876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67" name=""/>
        <p:cNvGrpSpPr/>
        <p:nvPr/>
      </p:nvGrpSpPr>
      <p:grpSpPr>
        <a:xfrm>
          <a:off x="0" y="0"/>
          <a:ext cx="0" cy="0"/>
          <a:chOff x="0" y="0"/>
          <a:chExt cx="0" cy="0"/>
        </a:xfrm>
      </p:grpSpPr>
      <p:sp>
        <p:nvSpPr>
          <p:cNvPr id="1048682"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683"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68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85" name="文本框"/>
          <p:cNvSpPr>
            <a:spLocks noGrp="1"/>
          </p:cNvSpPr>
          <p:nvPr>
            <p:ph type="ftr" sz="quarter" idx="11"/>
          </p:nvPr>
        </p:nvSpPr>
        <p:spPr/>
        <p:txBody>
          <a:bodyPr/>
          <a:p>
            <a:endParaRPr altLang="en-US" lang="zh-CN"/>
          </a:p>
        </p:txBody>
      </p:sp>
      <p:sp>
        <p:nvSpPr>
          <p:cNvPr id="104868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93" name=""/>
        <p:cNvGrpSpPr/>
        <p:nvPr/>
      </p:nvGrpSpPr>
      <p:grpSpPr>
        <a:xfrm>
          <a:off x="0" y="0"/>
          <a:ext cx="0" cy="0"/>
          <a:chOff x="0" y="0"/>
          <a:chExt cx="0" cy="0"/>
        </a:xfrm>
      </p:grpSpPr>
      <p:sp>
        <p:nvSpPr>
          <p:cNvPr id="104877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1" name="文本框"/>
          <p:cNvSpPr>
            <a:spLocks noGrp="1"/>
          </p:cNvSpPr>
          <p:nvPr>
            <p:ph type="ftr" sz="quarter" idx="11"/>
          </p:nvPr>
        </p:nvSpPr>
        <p:spPr/>
        <p:txBody>
          <a:bodyPr/>
          <a:p>
            <a:endParaRPr altLang="en-US" lang="zh-CN"/>
          </a:p>
        </p:txBody>
      </p:sp>
      <p:sp>
        <p:nvSpPr>
          <p:cNvPr id="104877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15"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16"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17"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1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19" name="文本框"/>
          <p:cNvSpPr>
            <a:spLocks noGrp="1"/>
          </p:cNvSpPr>
          <p:nvPr>
            <p:ph type="ftr" sz="quarter" idx="11"/>
          </p:nvPr>
        </p:nvSpPr>
        <p:spPr/>
        <p:txBody>
          <a:bodyPr/>
          <a:p>
            <a:endParaRPr altLang="en-US" lang="zh-CN"/>
          </a:p>
        </p:txBody>
      </p:sp>
      <p:sp>
        <p:nvSpPr>
          <p:cNvPr id="104872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6" name=""/>
        <p:cNvGrpSpPr/>
        <p:nvPr/>
      </p:nvGrpSpPr>
      <p:grpSpPr>
        <a:xfrm>
          <a:off x="0" y="0"/>
          <a:ext cx="0" cy="0"/>
          <a:chOff x="0" y="0"/>
          <a:chExt cx="0" cy="0"/>
        </a:xfrm>
      </p:grpSpPr>
      <p:sp>
        <p:nvSpPr>
          <p:cNvPr id="1048731"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32"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33"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3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35" name="文本框"/>
          <p:cNvSpPr>
            <a:spLocks noGrp="1"/>
          </p:cNvSpPr>
          <p:nvPr>
            <p:ph type="ftr" sz="quarter" idx="11"/>
          </p:nvPr>
        </p:nvSpPr>
        <p:spPr/>
        <p:txBody>
          <a:bodyPr/>
          <a:p>
            <a:endParaRPr altLang="en-US" lang="zh-CN"/>
          </a:p>
        </p:txBody>
      </p:sp>
      <p:sp>
        <p:nvSpPr>
          <p:cNvPr id="104873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9" name=""/>
        <p:cNvGrpSpPr/>
        <p:nvPr/>
      </p:nvGrpSpPr>
      <p:grpSpPr>
        <a:xfrm>
          <a:off x="0" y="0"/>
          <a:ext cx="0" cy="0"/>
          <a:chOff x="0" y="0"/>
          <a:chExt cx="0" cy="0"/>
        </a:xfrm>
      </p:grpSpPr>
      <p:sp>
        <p:nvSpPr>
          <p:cNvPr id="1048748" name="文本框"/>
          <p:cNvSpPr>
            <a:spLocks noGrp="1"/>
          </p:cNvSpPr>
          <p:nvPr>
            <p:ph type="title"/>
          </p:nvPr>
        </p:nvSpPr>
        <p:spPr/>
        <p:txBody>
          <a:bodyPr/>
          <a:p>
            <a:r>
              <a:rPr altLang="en-US" lang="zh-CN" smtClean="0"/>
              <a:t>单击此处编辑母版标题样式</a:t>
            </a:r>
            <a:endParaRPr altLang="en-US" lang="zh-CN"/>
          </a:p>
        </p:txBody>
      </p:sp>
      <p:sp>
        <p:nvSpPr>
          <p:cNvPr id="1048749"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1" name="文本框"/>
          <p:cNvSpPr>
            <a:spLocks noGrp="1"/>
          </p:cNvSpPr>
          <p:nvPr>
            <p:ph type="ftr" sz="quarter" idx="11"/>
          </p:nvPr>
        </p:nvSpPr>
        <p:spPr/>
        <p:txBody>
          <a:bodyPr/>
          <a:p>
            <a:endParaRPr altLang="en-US" lang="zh-CN"/>
          </a:p>
        </p:txBody>
      </p:sp>
      <p:sp>
        <p:nvSpPr>
          <p:cNvPr id="104875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88" name=""/>
        <p:cNvGrpSpPr/>
        <p:nvPr/>
      </p:nvGrpSpPr>
      <p:grpSpPr>
        <a:xfrm>
          <a:off x="0" y="0"/>
          <a:ext cx="0" cy="0"/>
          <a:chOff x="0" y="0"/>
          <a:chExt cx="0" cy="0"/>
        </a:xfrm>
      </p:grpSpPr>
      <p:sp>
        <p:nvSpPr>
          <p:cNvPr id="1048743"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4"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6" name="文本框"/>
          <p:cNvSpPr>
            <a:spLocks noGrp="1"/>
          </p:cNvSpPr>
          <p:nvPr>
            <p:ph type="ftr" sz="quarter" idx="11"/>
          </p:nvPr>
        </p:nvSpPr>
        <p:spPr/>
        <p:txBody>
          <a:bodyPr/>
          <a:p>
            <a:endParaRPr altLang="en-US" lang="zh-CN"/>
          </a:p>
        </p:txBody>
      </p:sp>
      <p:sp>
        <p:nvSpPr>
          <p:cNvPr id="104874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68" name=""/>
        <p:cNvGrpSpPr/>
        <p:nvPr/>
      </p:nvGrpSpPr>
      <p:grpSpPr>
        <a:xfrm>
          <a:off x="0" y="0"/>
          <a:ext cx="0" cy="0"/>
          <a:chOff x="0" y="0"/>
          <a:chExt cx="0" cy="0"/>
        </a:xfrm>
      </p:grpSpPr>
      <p:sp>
        <p:nvSpPr>
          <p:cNvPr id="1048687" name="文本框"/>
          <p:cNvSpPr>
            <a:spLocks noGrp="1"/>
          </p:cNvSpPr>
          <p:nvPr>
            <p:ph type="title"/>
          </p:nvPr>
        </p:nvSpPr>
        <p:spPr/>
        <p:txBody>
          <a:bodyPr/>
          <a:p>
            <a:r>
              <a:rPr altLang="en-US" lang="zh-CN" smtClean="0"/>
              <a:t>单击此处编辑母版标题样式</a:t>
            </a:r>
            <a:endParaRPr altLang="en-US" lang="zh-CN"/>
          </a:p>
        </p:txBody>
      </p:sp>
      <p:sp>
        <p:nvSpPr>
          <p:cNvPr id="1048688"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89"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9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1" name="文本框"/>
          <p:cNvSpPr>
            <a:spLocks noGrp="1"/>
          </p:cNvSpPr>
          <p:nvPr>
            <p:ph type="ftr" sz="quarter" idx="11"/>
          </p:nvPr>
        </p:nvSpPr>
        <p:spPr/>
        <p:txBody>
          <a:bodyPr/>
          <a:p>
            <a:endParaRPr altLang="en-US" lang="zh-CN"/>
          </a:p>
        </p:txBody>
      </p:sp>
      <p:sp>
        <p:nvSpPr>
          <p:cNvPr id="104869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69" name=""/>
        <p:cNvGrpSpPr/>
        <p:nvPr/>
      </p:nvGrpSpPr>
      <p:grpSpPr>
        <a:xfrm>
          <a:off x="0" y="0"/>
          <a:ext cx="0" cy="0"/>
          <a:chOff x="0" y="0"/>
          <a:chExt cx="0" cy="0"/>
        </a:xfrm>
      </p:grpSpPr>
      <p:sp>
        <p:nvSpPr>
          <p:cNvPr id="1048693" name="文本框"/>
          <p:cNvSpPr>
            <a:spLocks noGrp="1"/>
          </p:cNvSpPr>
          <p:nvPr>
            <p:ph type="title"/>
          </p:nvPr>
        </p:nvSpPr>
        <p:spPr/>
        <p:txBody>
          <a:bodyPr/>
          <a:p>
            <a:r>
              <a:rPr altLang="en-US" lang="zh-CN" smtClean="0"/>
              <a:t>单击此处编辑母版标题样式</a:t>
            </a:r>
            <a:endParaRPr altLang="en-US" lang="zh-CN"/>
          </a:p>
        </p:txBody>
      </p:sp>
      <p:sp>
        <p:nvSpPr>
          <p:cNvPr id="1048694"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95"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96"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97"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9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9" name="文本框"/>
          <p:cNvSpPr>
            <a:spLocks noGrp="1"/>
          </p:cNvSpPr>
          <p:nvPr>
            <p:ph type="ftr" sz="quarter" idx="11"/>
          </p:nvPr>
        </p:nvSpPr>
        <p:spPr/>
        <p:txBody>
          <a:bodyPr/>
          <a:p>
            <a:endParaRPr altLang="en-US" lang="zh-CN"/>
          </a:p>
        </p:txBody>
      </p:sp>
      <p:sp>
        <p:nvSpPr>
          <p:cNvPr id="104870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62" name=""/>
        <p:cNvGrpSpPr/>
        <p:nvPr/>
      </p:nvGrpSpPr>
      <p:grpSpPr>
        <a:xfrm>
          <a:off x="0" y="0"/>
          <a:ext cx="0" cy="0"/>
          <a:chOff x="0" y="0"/>
          <a:chExt cx="0" cy="0"/>
        </a:xfrm>
      </p:grpSpPr>
      <p:sp>
        <p:nvSpPr>
          <p:cNvPr id="1048657" name="文本框"/>
          <p:cNvSpPr>
            <a:spLocks noGrp="1"/>
          </p:cNvSpPr>
          <p:nvPr>
            <p:ph type="title"/>
          </p:nvPr>
        </p:nvSpPr>
        <p:spPr/>
        <p:txBody>
          <a:bodyPr/>
          <a:p>
            <a:r>
              <a:rPr altLang="en-US" lang="zh-CN" smtClean="0"/>
              <a:t>单击此处编辑母版标题样式</a:t>
            </a:r>
            <a:endParaRPr altLang="en-US" lang="zh-CN"/>
          </a:p>
        </p:txBody>
      </p:sp>
      <p:sp>
        <p:nvSpPr>
          <p:cNvPr id="104865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59" name="文本框"/>
          <p:cNvSpPr>
            <a:spLocks noGrp="1"/>
          </p:cNvSpPr>
          <p:nvPr>
            <p:ph type="ftr" sz="quarter" idx="11"/>
          </p:nvPr>
        </p:nvSpPr>
        <p:spPr/>
        <p:txBody>
          <a:bodyPr/>
          <a:p>
            <a:endParaRPr altLang="en-US" lang="zh-CN"/>
          </a:p>
        </p:txBody>
      </p:sp>
      <p:sp>
        <p:nvSpPr>
          <p:cNvPr id="104866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25" name=""/>
        <p:cNvGrpSpPr/>
        <p:nvPr/>
      </p:nvGrpSpPr>
      <p:grpSpPr>
        <a:xfrm>
          <a:off x="0" y="0"/>
          <a:ext cx="0" cy="0"/>
          <a:chOff x="0" y="0"/>
          <a:chExt cx="0" cy="0"/>
        </a:xfrm>
      </p:grpSpPr>
      <p:sp>
        <p:nvSpPr>
          <p:cNvPr id="104858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586" name="文本框"/>
          <p:cNvSpPr>
            <a:spLocks noGrp="1"/>
          </p:cNvSpPr>
          <p:nvPr>
            <p:ph type="ftr" sz="quarter" idx="11"/>
          </p:nvPr>
        </p:nvSpPr>
        <p:spPr/>
        <p:txBody>
          <a:bodyPr/>
          <a:p>
            <a:endParaRPr altLang="en-US" lang="zh-CN"/>
          </a:p>
        </p:txBody>
      </p:sp>
      <p:sp>
        <p:nvSpPr>
          <p:cNvPr id="104858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70" name=""/>
        <p:cNvGrpSpPr/>
        <p:nvPr/>
      </p:nvGrpSpPr>
      <p:grpSpPr>
        <a:xfrm>
          <a:off x="0" y="0"/>
          <a:ext cx="0" cy="0"/>
          <a:chOff x="0" y="0"/>
          <a:chExt cx="0" cy="0"/>
        </a:xfrm>
      </p:grpSpPr>
      <p:sp>
        <p:nvSpPr>
          <p:cNvPr id="1048701"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02"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3"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0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5" name="文本框"/>
          <p:cNvSpPr>
            <a:spLocks noGrp="1"/>
          </p:cNvSpPr>
          <p:nvPr>
            <p:ph type="ftr" sz="quarter" idx="11"/>
          </p:nvPr>
        </p:nvSpPr>
        <p:spPr/>
        <p:txBody>
          <a:bodyPr/>
          <a:p>
            <a:endParaRPr altLang="en-US" lang="zh-CN"/>
          </a:p>
        </p:txBody>
      </p:sp>
      <p:sp>
        <p:nvSpPr>
          <p:cNvPr id="104870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65" name=""/>
        <p:cNvGrpSpPr/>
        <p:nvPr/>
      </p:nvGrpSpPr>
      <p:grpSpPr>
        <a:xfrm>
          <a:off x="0" y="0"/>
          <a:ext cx="0" cy="0"/>
          <a:chOff x="0" y="0"/>
          <a:chExt cx="0" cy="0"/>
        </a:xfrm>
      </p:grpSpPr>
      <p:sp>
        <p:nvSpPr>
          <p:cNvPr id="1048671"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672"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73"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7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75" name="文本框"/>
          <p:cNvSpPr>
            <a:spLocks noGrp="1"/>
          </p:cNvSpPr>
          <p:nvPr>
            <p:ph type="ftr" sz="quarter" idx="11"/>
          </p:nvPr>
        </p:nvSpPr>
        <p:spPr/>
        <p:txBody>
          <a:bodyPr/>
          <a:p>
            <a:endParaRPr altLang="en-US" lang="zh-CN"/>
          </a:p>
        </p:txBody>
      </p:sp>
      <p:sp>
        <p:nvSpPr>
          <p:cNvPr id="104867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3" name=""/>
        <p:cNvGrpSpPr/>
        <p:nvPr/>
      </p:nvGrpSpPr>
      <p:grpSpPr>
        <a:xfrm>
          <a:off x="0" y="0"/>
          <a:ext cx="0" cy="0"/>
          <a:chOff x="0" y="0"/>
          <a:chExt cx="0" cy="0"/>
        </a:xfrm>
      </p:grpSpPr>
      <p:sp>
        <p:nvSpPr>
          <p:cNvPr id="1048576" name="矩形"/>
          <p:cNvSpPr/>
          <p:nvPr/>
        </p:nvSpPr>
        <p:spPr>
          <a:xfrm rot="0">
            <a:off x="446400" y="457200"/>
            <a:ext cx="3702959" cy="94679"/>
          </a:xfrm>
          <a:prstGeom prst="rect"/>
          <a:solidFill>
            <a:srgbClr val="465359"/>
          </a:solidFill>
          <a:ln w="9525" cap="flat" cmpd="sng">
            <a:noFill/>
            <a:prstDash val="solid"/>
            <a:round/>
          </a:ln>
          <a:effectLst>
            <a:outerShdw algn="b" blurRad="38100" dir="5400000" dist="25400" rotWithShape="0" sx="100000" sy="100000">
              <a:srgbClr val="000000">
                <a:alpha val="54509"/>
              </a:srgbClr>
            </a:outerShdw>
          </a:effectLst>
        </p:spPr>
      </p:sp>
      <p:sp>
        <p:nvSpPr>
          <p:cNvPr id="1048577" name="矩形"/>
          <p:cNvSpPr/>
          <p:nvPr/>
        </p:nvSpPr>
        <p:spPr>
          <a:xfrm rot="0">
            <a:off x="8042040" y="453599"/>
            <a:ext cx="3702959" cy="98280"/>
          </a:xfrm>
          <a:prstGeom prst="rect"/>
          <a:solidFill>
            <a:srgbClr val="969FA7"/>
          </a:solidFill>
          <a:ln w="9525" cap="flat" cmpd="sng">
            <a:noFill/>
            <a:prstDash val="solid"/>
            <a:round/>
          </a:ln>
          <a:effectLst>
            <a:outerShdw algn="b" blurRad="38100" dir="5400000" dist="25400" rotWithShape="0" sx="100000" sy="100000">
              <a:srgbClr val="000000">
                <a:alpha val="54509"/>
              </a:srgbClr>
            </a:outerShdw>
          </a:effectLst>
        </p:spPr>
      </p:sp>
      <p:sp>
        <p:nvSpPr>
          <p:cNvPr id="1048578" name="矩形"/>
          <p:cNvSpPr/>
          <p:nvPr/>
        </p:nvSpPr>
        <p:spPr>
          <a:xfrm rot="0">
            <a:off x="4241880" y="457200"/>
            <a:ext cx="3702959" cy="91080"/>
          </a:xfrm>
          <a:prstGeom prst="rect"/>
          <a:solidFill>
            <a:schemeClr val="accent1"/>
          </a:solidFill>
          <a:ln w="9525" cap="flat" cmpd="sng">
            <a:noFill/>
            <a:prstDash val="solid"/>
            <a:round/>
          </a:ln>
          <a:effectLst>
            <a:outerShdw algn="b" blurRad="38100" dir="5400000" dist="25400" rotWithShape="0" sx="100000" sy="100000">
              <a:srgbClr val="000000">
                <a:alpha val="54509"/>
              </a:srgbClr>
            </a:outerShdw>
          </a:effectLst>
        </p:spPr>
      </p:sp>
      <p:pic>
        <p:nvPicPr>
          <p:cNvPr id="2097152" name="图片"/>
          <p:cNvPicPr>
            <a:picLocks/>
          </p:cNvPicPr>
          <p:nvPr/>
        </p:nvPicPr>
        <p:blipFill>
          <a:blip xmlns:r="http://schemas.openxmlformats.org/officeDocument/2006/relationships" cstate="print"/>
          <a:stretch>
            <a:fillRect/>
          </a:stretch>
        </p:blipFill>
        <p:spPr>
          <a:xfrm rot="0">
            <a:off x="10485000" y="6437880"/>
            <a:ext cx="1125359" cy="364679"/>
          </a:xfrm>
          <a:prstGeom prst="rect"/>
          <a:noFill/>
          <a:ln w="12700" cap="flat" cmpd="sng">
            <a:noFill/>
            <a:prstDash val="solid"/>
            <a:round/>
          </a:ln>
        </p:spPr>
      </p:pic>
      <p:sp>
        <p:nvSpPr>
          <p:cNvPr id="1048579" name="矩形"/>
          <p:cNvSpPr/>
          <p:nvPr/>
        </p:nvSpPr>
        <p:spPr>
          <a:xfrm rot="0">
            <a:off x="446400" y="3085920"/>
            <a:ext cx="11298600" cy="3337920"/>
          </a:xfrm>
          <a:prstGeom prst="rect"/>
          <a:solidFill>
            <a:srgbClr val="465359"/>
          </a:solidFill>
          <a:ln w="9525" cap="flat" cmpd="sng">
            <a:noFill/>
            <a:prstDash val="solid"/>
            <a:round/>
          </a:ln>
          <a:effectLst>
            <a:outerShdw algn="b" blurRad="38100" dir="5400000" dist="25400" rotWithShape="0" sx="100000" sy="100000">
              <a:srgbClr val="000000">
                <a:alpha val="54509"/>
              </a:srgbClr>
            </a:outerShdw>
          </a:effectLst>
        </p:spPr>
      </p:sp>
      <p:sp>
        <p:nvSpPr>
          <p:cNvPr id="1048580" name="文本框"/>
          <p:cNvSpPr>
            <a:spLocks noGrp="1"/>
          </p:cNvSpPr>
          <p:nvPr>
            <p:ph type="title"/>
          </p:nvPr>
        </p:nvSpPr>
        <p:spPr>
          <a:xfrm rot="0">
            <a:off x="581040" y="1020600"/>
            <a:ext cx="10993320" cy="1474560"/>
          </a:xfrm>
          <a:prstGeom prst="rect"/>
          <a:noFill/>
          <a:ln w="12700" cap="flat" cmpd="sng">
            <a:noFill/>
            <a:prstDash val="solid"/>
            <a:miter/>
          </a:ln>
        </p:spPr>
        <p:txBody>
          <a:bodyPr anchor="b" anchorCtr="0" bIns="45720" lIns="91440" rIns="91440" tIns="45720" vert="horz" wrap="square">
            <a:prstTxWarp prst="textNoShape"/>
          </a:bodyPr>
          <a:p>
            <a:pPr>
              <a:lnSpc>
                <a:spcPct val="100000"/>
              </a:lnSpc>
            </a:pPr>
            <a:r>
              <a:rPr altLang="zh-CN" b="0" cap="all" sz="3600" lang="en-US" spc="-1" strike="noStrike">
                <a:solidFill>
                  <a:srgbClr val="404040"/>
                </a:solidFill>
                <a:uFill>
                  <a:solidFill>
                    <a:srgbClr val="FFFFFF"/>
                  </a:solidFill>
                </a:uFill>
                <a:latin typeface="Franklin Gothic Demi" pitchFamily="0" charset="0"/>
              </a:rPr>
              <a:t>Click to edit Master title style</a:t>
            </a:r>
            <a:endParaRPr altLang="en-US" b="0" sz="1800" lang="zh-CN" spc="-1" strike="noStrike">
              <a:solidFill>
                <a:srgbClr val="000000"/>
              </a:solidFill>
              <a:uFill>
                <a:solidFill>
                  <a:srgbClr val="FFFFFF"/>
                </a:solidFill>
              </a:uFill>
              <a:latin typeface="Franklin Gothic Book" pitchFamily="0" charset="0"/>
            </a:endParaRPr>
          </a:p>
        </p:txBody>
      </p:sp>
      <p:sp>
        <p:nvSpPr>
          <p:cNvPr id="1048581" name="文本框"/>
          <p:cNvSpPr>
            <a:spLocks noGrp="1"/>
          </p:cNvSpPr>
          <p:nvPr>
            <p:ph type="dt"/>
          </p:nvPr>
        </p:nvSpPr>
        <p:spPr>
          <a:xfrm rot="0">
            <a:off x="7606079" y="6423839"/>
            <a:ext cx="2844360" cy="364679"/>
          </a:xfrm>
          <a:prstGeom prst="rect"/>
          <a:noFill/>
          <a:ln w="12700" cap="flat" cmpd="sng">
            <a:noFill/>
            <a:prstDash val="solid"/>
            <a:miter/>
          </a:ln>
        </p:spPr>
        <p:txBody>
          <a:bodyPr anchor="ctr" anchorCtr="0" bIns="45720" lIns="91440" rIns="91440" tIns="45720" vert="horz" wrap="square">
            <a:prstTxWarp prst="textNoShape"/>
          </a:bodyPr>
          <a:p>
            <a:pPr algn="r">
              <a:lnSpc>
                <a:spcPct val="100000"/>
              </a:lnSpc>
            </a:pPr>
            <a:r>
              <a:rPr altLang="zh-CN" b="0" sz="900" lang="en-US" spc="-1" strike="noStrike">
                <a:solidFill>
                  <a:srgbClr val="404040"/>
                </a:solidFill>
                <a:uFill>
                  <a:solidFill>
                    <a:srgbClr val="FFFFFF"/>
                  </a:solidFill>
                </a:uFill>
                <a:latin typeface="Franklin Gothic Book" pitchFamily="0" charset="0"/>
              </a:rPr>
              <a:t>04/04/24</a:t>
            </a:r>
            <a:endParaRPr altLang="en-US" b="0" sz="1400" lang="zh-CN" spc="-1" strike="noStrike">
              <a:solidFill>
                <a:srgbClr val="000000"/>
              </a:solidFill>
              <a:uFill>
                <a:solidFill>
                  <a:srgbClr val="FFFFFF"/>
                </a:solidFill>
              </a:uFill>
              <a:latin typeface="Times New Roman" pitchFamily="0" charset="0"/>
            </a:endParaRPr>
          </a:p>
        </p:txBody>
      </p:sp>
      <p:sp>
        <p:nvSpPr>
          <p:cNvPr id="1048582" name="文本框"/>
          <p:cNvSpPr>
            <a:spLocks noGrp="1"/>
          </p:cNvSpPr>
          <p:nvPr>
            <p:ph type="ftr"/>
          </p:nvPr>
        </p:nvSpPr>
        <p:spPr>
          <a:xfrm rot="0">
            <a:off x="581040" y="6423839"/>
            <a:ext cx="6916679" cy="364679"/>
          </a:xfrm>
          <a:prstGeom prst="rect"/>
          <a:noFill/>
          <a:ln w="12700" cap="flat" cmpd="sng">
            <a:noFill/>
            <a:prstDash val="solid"/>
            <a:miter/>
          </a:ln>
        </p:spPr>
        <p:txBody>
          <a:bodyPr anchor="t" anchorCtr="0" bIns="45000" lIns="90000" rIns="90000" tIns="45000" vert="horz" wrap="square">
            <a:prstTxWarp prst="textNoShape"/>
          </a:bodyPr>
          <a:p>
            <a:endParaRPr altLang="en-US" lang="zh-CN"/>
          </a:p>
        </p:txBody>
      </p:sp>
      <p:sp>
        <p:nvSpPr>
          <p:cNvPr id="1048583" name="文本框"/>
          <p:cNvSpPr>
            <a:spLocks noGrp="1"/>
          </p:cNvSpPr>
          <p:nvPr>
            <p:ph type="sldNum"/>
          </p:nvPr>
        </p:nvSpPr>
        <p:spPr>
          <a:xfrm rot="0">
            <a:off x="10558440" y="6423839"/>
            <a:ext cx="1052280" cy="364679"/>
          </a:xfrm>
          <a:prstGeom prst="rect"/>
          <a:noFill/>
          <a:ln w="12700" cap="flat" cmpd="sng">
            <a:noFill/>
            <a:prstDash val="solid"/>
            <a:miter/>
          </a:ln>
        </p:spPr>
      </p:sp>
      <p:sp>
        <p:nvSpPr>
          <p:cNvPr id="1048584" name="文本框"/>
          <p:cNvSpPr>
            <a:spLocks noGrp="1"/>
          </p:cNvSpPr>
          <p:nvPr>
            <p:ph type="body"/>
          </p:nvPr>
        </p:nvSpPr>
        <p:spPr>
          <a:xfrm rot="0">
            <a:off x="609480" y="1604520"/>
            <a:ext cx="10972440" cy="3976919"/>
          </a:xfrm>
          <a:prstGeom prst="rect"/>
          <a:noFill/>
          <a:ln w="12700" cap="flat" cmpd="sng">
            <a:noFill/>
            <a:prstDash val="solid"/>
            <a:miter/>
          </a:ln>
        </p:spPr>
      </p:sp>
    </p:spTree>
  </p:cSld>
  <p:clrMap accent1="accent1" accent2="accent2" accent3="accent3" accent4="accent4" accent5="accent5" accent6="accent6" bg1="lt1" bg2="lt2" tx1="dk1" tx2="dk2"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27" name=""/>
        <p:cNvGrpSpPr/>
        <p:nvPr/>
      </p:nvGrpSpPr>
      <p:grpSpPr>
        <a:xfrm>
          <a:off x="0" y="0"/>
          <a:ext cx="0" cy="0"/>
          <a:chOff x="0" y="0"/>
          <a:chExt cx="0" cy="0"/>
        </a:xfrm>
      </p:grpSpPr>
      <p:sp>
        <p:nvSpPr>
          <p:cNvPr id="1048591" name="矩形"/>
          <p:cNvSpPr/>
          <p:nvPr/>
        </p:nvSpPr>
        <p:spPr>
          <a:xfrm rot="0">
            <a:off x="446400" y="457200"/>
            <a:ext cx="3702959" cy="94679"/>
          </a:xfrm>
          <a:prstGeom prst="rect"/>
          <a:solidFill>
            <a:srgbClr val="465359"/>
          </a:solidFill>
          <a:ln w="9525" cap="flat" cmpd="sng">
            <a:noFill/>
            <a:prstDash val="solid"/>
            <a:round/>
          </a:ln>
          <a:effectLst>
            <a:outerShdw algn="b" blurRad="38100" dir="5400000" dist="25400" rotWithShape="0" sx="100000" sy="100000">
              <a:srgbClr val="000000">
                <a:alpha val="54509"/>
              </a:srgbClr>
            </a:outerShdw>
          </a:effectLst>
        </p:spPr>
      </p:sp>
      <p:sp>
        <p:nvSpPr>
          <p:cNvPr id="1048592" name="矩形"/>
          <p:cNvSpPr/>
          <p:nvPr/>
        </p:nvSpPr>
        <p:spPr>
          <a:xfrm rot="0">
            <a:off x="8042040" y="453599"/>
            <a:ext cx="3702959" cy="98280"/>
          </a:xfrm>
          <a:prstGeom prst="rect"/>
          <a:solidFill>
            <a:srgbClr val="969FA7"/>
          </a:solidFill>
          <a:ln w="9525" cap="flat" cmpd="sng">
            <a:noFill/>
            <a:prstDash val="solid"/>
            <a:round/>
          </a:ln>
          <a:effectLst>
            <a:outerShdw algn="b" blurRad="38100" dir="5400000" dist="25400" rotWithShape="0" sx="100000" sy="100000">
              <a:srgbClr val="000000">
                <a:alpha val="54509"/>
              </a:srgbClr>
            </a:outerShdw>
          </a:effectLst>
        </p:spPr>
      </p:sp>
      <p:sp>
        <p:nvSpPr>
          <p:cNvPr id="1048593" name="矩形"/>
          <p:cNvSpPr/>
          <p:nvPr/>
        </p:nvSpPr>
        <p:spPr>
          <a:xfrm rot="0">
            <a:off x="4241880" y="457200"/>
            <a:ext cx="3702959" cy="91080"/>
          </a:xfrm>
          <a:prstGeom prst="rect"/>
          <a:solidFill>
            <a:schemeClr val="accent1"/>
          </a:solidFill>
          <a:ln w="9525" cap="flat" cmpd="sng">
            <a:noFill/>
            <a:prstDash val="solid"/>
            <a:round/>
          </a:ln>
          <a:effectLst>
            <a:outerShdw algn="b" blurRad="38100" dir="5400000" dist="25400" rotWithShape="0" sx="100000" sy="100000">
              <a:srgbClr val="000000">
                <a:alpha val="54509"/>
              </a:srgbClr>
            </a:outerShdw>
          </a:effectLst>
        </p:spPr>
      </p:sp>
      <p:pic>
        <p:nvPicPr>
          <p:cNvPr id="2097153" name="图片"/>
          <p:cNvPicPr>
            <a:picLocks/>
          </p:cNvPicPr>
          <p:nvPr/>
        </p:nvPicPr>
        <p:blipFill>
          <a:blip xmlns:r="http://schemas.openxmlformats.org/officeDocument/2006/relationships" cstate="print"/>
          <a:stretch>
            <a:fillRect/>
          </a:stretch>
        </p:blipFill>
        <p:spPr>
          <a:xfrm rot="0">
            <a:off x="10485000" y="6437880"/>
            <a:ext cx="1125359" cy="364679"/>
          </a:xfrm>
          <a:prstGeom prst="rect"/>
          <a:noFill/>
          <a:ln w="12700" cap="flat" cmpd="sng">
            <a:noFill/>
            <a:prstDash val="solid"/>
            <a:round/>
          </a:ln>
        </p:spPr>
      </p:pic>
      <p:sp>
        <p:nvSpPr>
          <p:cNvPr id="1048594" name="文本框"/>
          <p:cNvSpPr>
            <a:spLocks noGrp="1"/>
          </p:cNvSpPr>
          <p:nvPr>
            <p:ph type="title"/>
          </p:nvPr>
        </p:nvSpPr>
        <p:spPr>
          <a:xfrm rot="0">
            <a:off x="581040" y="702000"/>
            <a:ext cx="11029321" cy="529920"/>
          </a:xfrm>
          <a:prstGeom prst="rect"/>
          <a:noFill/>
          <a:ln w="12700" cap="flat" cmpd="sng">
            <a:noFill/>
            <a:prstDash val="solid"/>
            <a:miter/>
          </a:ln>
        </p:spPr>
        <p:txBody>
          <a:bodyPr anchor="b" anchorCtr="0" bIns="45720" lIns="91440" rIns="91440" tIns="45720" vert="horz" wrap="square">
            <a:prstTxWarp prst="textNoShape"/>
          </a:bodyPr>
          <a:p>
            <a:pPr>
              <a:lnSpc>
                <a:spcPct val="100000"/>
              </a:lnSpc>
            </a:pPr>
            <a:r>
              <a:rPr altLang="zh-CN" b="0" cap="all" sz="2800" lang="en-US" spc="-1" strike="noStrike">
                <a:solidFill>
                  <a:srgbClr val="404040"/>
                </a:solidFill>
                <a:uFill>
                  <a:solidFill>
                    <a:srgbClr val="FFFFFF"/>
                  </a:solidFill>
                </a:uFill>
                <a:latin typeface="Franklin Gothic Demi" pitchFamily="0" charset="0"/>
              </a:rPr>
              <a:t>Click to edit Master title style</a:t>
            </a:r>
            <a:endParaRPr altLang="en-US" b="0" sz="1800" lang="zh-CN" spc="-1" strike="noStrike">
              <a:solidFill>
                <a:srgbClr val="000000"/>
              </a:solidFill>
              <a:uFill>
                <a:solidFill>
                  <a:srgbClr val="FFFFFF"/>
                </a:solidFill>
              </a:uFill>
              <a:latin typeface="Franklin Gothic Book" pitchFamily="0" charset="0"/>
            </a:endParaRPr>
          </a:p>
        </p:txBody>
      </p:sp>
      <p:sp>
        <p:nvSpPr>
          <p:cNvPr id="1048595" name="文本框"/>
          <p:cNvSpPr>
            <a:spLocks noGrp="1"/>
          </p:cNvSpPr>
          <p:nvPr>
            <p:ph type="body"/>
          </p:nvPr>
        </p:nvSpPr>
        <p:spPr>
          <a:xfrm rot="0">
            <a:off x="581040" y="1302120"/>
            <a:ext cx="11029321" cy="4672800"/>
          </a:xfrm>
          <a:prstGeom prst="rect"/>
          <a:noFill/>
          <a:ln w="12700" cap="flat" cmpd="sng">
            <a:noFill/>
            <a:prstDash val="solid"/>
            <a:miter/>
          </a:ln>
        </p:spPr>
        <p:txBody>
          <a:bodyPr anchor="ctr" anchorCtr="0" bIns="45720" lIns="91440" rIns="91440" tIns="45720" vert="horz" wrap="square">
            <a:prstTxWarp prst="textNoShape"/>
          </a:bodyPr>
          <a:p>
            <a:pPr indent="-323977" marL="431927">
              <a:buClr>
                <a:srgbClr val="000000"/>
              </a:buClr>
              <a:buSzPct val="45000"/>
              <a:buFont typeface="Wingdings" pitchFamily="0" charset="2"/>
              <a:buChar char=""/>
            </a:pPr>
            <a:r>
              <a:rPr altLang="zh-CN" b="0" sz="1700" lang="en-US" spc="-1" strike="noStrike">
                <a:solidFill>
                  <a:srgbClr val="404040"/>
                </a:solidFill>
                <a:uFill>
                  <a:solidFill>
                    <a:srgbClr val="FFFFFF"/>
                  </a:solidFill>
                </a:uFill>
                <a:latin typeface="Franklin Gothic Book" pitchFamily="0" charset="0"/>
              </a:rPr>
              <a:t>Click to edit the outline text format</a:t>
            </a:r>
            <a:endParaRPr altLang="zh-CN" b="0" sz="1700" lang="en-US" spc="-1" strike="noStrike">
              <a:solidFill>
                <a:srgbClr val="404040"/>
              </a:solidFill>
              <a:uFill>
                <a:solidFill>
                  <a:srgbClr val="FFFFFF"/>
                </a:solidFill>
              </a:uFill>
              <a:latin typeface="Franklin Gothic Book" pitchFamily="0" charset="0"/>
            </a:endParaRPr>
          </a:p>
          <a:p>
            <a:pPr indent="-323977" marL="863853">
              <a:buClr>
                <a:srgbClr val="000000"/>
              </a:buClr>
              <a:buSzPct val="75000"/>
              <a:buFont typeface="Symbol" pitchFamily="0" charset="2"/>
              <a:buChar char=""/>
            </a:pPr>
            <a:r>
              <a:rPr altLang="zh-CN" b="0" sz="1700" lang="en-US" spc="-1" strike="noStrike">
                <a:solidFill>
                  <a:srgbClr val="404040"/>
                </a:solidFill>
                <a:uFill>
                  <a:solidFill>
                    <a:srgbClr val="FFFFFF"/>
                  </a:solidFill>
                </a:uFill>
                <a:latin typeface="Franklin Gothic Book" pitchFamily="0" charset="0"/>
              </a:rPr>
              <a:t>Second Outline Level</a:t>
            </a:r>
            <a:endParaRPr altLang="zh-CN" b="0" sz="1700" lang="en-US" spc="-1" strike="noStrike">
              <a:solidFill>
                <a:srgbClr val="404040"/>
              </a:solidFill>
              <a:uFill>
                <a:solidFill>
                  <a:srgbClr val="FFFFFF"/>
                </a:solidFill>
              </a:uFill>
              <a:latin typeface="Franklin Gothic Book" pitchFamily="0" charset="0"/>
            </a:endParaRPr>
          </a:p>
          <a:p>
            <a:pPr indent="-287909" marL="1295908">
              <a:buClr>
                <a:srgbClr val="000000"/>
              </a:buClr>
              <a:buSzPct val="45000"/>
              <a:buFont typeface="Wingdings" pitchFamily="0" charset="2"/>
              <a:buChar char=""/>
            </a:pPr>
            <a:r>
              <a:rPr altLang="zh-CN" b="0" sz="1700" lang="en-US" spc="-1" strike="noStrike">
                <a:solidFill>
                  <a:srgbClr val="404040"/>
                </a:solidFill>
                <a:uFill>
                  <a:solidFill>
                    <a:srgbClr val="FFFFFF"/>
                  </a:solidFill>
                </a:uFill>
                <a:latin typeface="Franklin Gothic Book" pitchFamily="0" charset="0"/>
              </a:rPr>
              <a:t>Third Outline Level</a:t>
            </a:r>
            <a:endParaRPr altLang="zh-CN" b="0" sz="1700" lang="en-US" spc="-1" strike="noStrike">
              <a:solidFill>
                <a:srgbClr val="404040"/>
              </a:solidFill>
              <a:uFill>
                <a:solidFill>
                  <a:srgbClr val="FFFFFF"/>
                </a:solidFill>
              </a:uFill>
              <a:latin typeface="Franklin Gothic Book" pitchFamily="0" charset="0"/>
            </a:endParaRPr>
          </a:p>
          <a:p>
            <a:pPr indent="-215900" marL="1727835">
              <a:buClr>
                <a:srgbClr val="000000"/>
              </a:buClr>
              <a:buSzPct val="75000"/>
              <a:buFont typeface="Symbol" pitchFamily="0" charset="2"/>
              <a:buChar char=""/>
            </a:pPr>
            <a:r>
              <a:rPr altLang="zh-CN" b="0" sz="1700" lang="en-US" spc="-1" strike="noStrike">
                <a:solidFill>
                  <a:srgbClr val="404040"/>
                </a:solidFill>
                <a:uFill>
                  <a:solidFill>
                    <a:srgbClr val="FFFFFF"/>
                  </a:solidFill>
                </a:uFill>
                <a:latin typeface="Franklin Gothic Book" pitchFamily="0" charset="0"/>
              </a:rPr>
              <a:t>Fourth Outline Level</a:t>
            </a:r>
            <a:endParaRPr altLang="zh-CN" b="0" sz="1700" lang="en-US" spc="-1" strike="noStrike">
              <a:solidFill>
                <a:srgbClr val="404040"/>
              </a:solidFill>
              <a:uFill>
                <a:solidFill>
                  <a:srgbClr val="FFFFFF"/>
                </a:solidFill>
              </a:uFill>
              <a:latin typeface="Franklin Gothic Book" pitchFamily="0" charset="0"/>
            </a:endParaRPr>
          </a:p>
          <a:p>
            <a:pPr indent="-215900" marL="2159889">
              <a:buClr>
                <a:srgbClr val="000000"/>
              </a:buClr>
              <a:buSzPct val="45000"/>
              <a:buFont typeface="Wingdings" pitchFamily="0" charset="2"/>
              <a:buChar char=""/>
            </a:pPr>
            <a:r>
              <a:rPr altLang="zh-CN" b="0" sz="1700" lang="en-US" spc="-1" strike="noStrike">
                <a:solidFill>
                  <a:srgbClr val="404040"/>
                </a:solidFill>
                <a:uFill>
                  <a:solidFill>
                    <a:srgbClr val="FFFFFF"/>
                  </a:solidFill>
                </a:uFill>
                <a:latin typeface="Franklin Gothic Book" pitchFamily="0" charset="0"/>
              </a:rPr>
              <a:t>Fifth Outline Level</a:t>
            </a:r>
            <a:endParaRPr altLang="zh-CN" b="0" sz="1700" lang="en-US" spc="-1" strike="noStrike">
              <a:solidFill>
                <a:srgbClr val="404040"/>
              </a:solidFill>
              <a:uFill>
                <a:solidFill>
                  <a:srgbClr val="FFFFFF"/>
                </a:solidFill>
              </a:uFill>
              <a:latin typeface="Franklin Gothic Book" pitchFamily="0" charset="0"/>
            </a:endParaRPr>
          </a:p>
          <a:p>
            <a:pPr indent="-215900" marL="2591816">
              <a:buClr>
                <a:srgbClr val="000000"/>
              </a:buClr>
              <a:buSzPct val="45000"/>
              <a:buFont typeface="Wingdings" pitchFamily="0" charset="2"/>
              <a:buChar char=""/>
            </a:pPr>
            <a:r>
              <a:rPr altLang="zh-CN" b="0" sz="1700" lang="en-US" spc="-1" strike="noStrike">
                <a:solidFill>
                  <a:srgbClr val="404040"/>
                </a:solidFill>
                <a:uFill>
                  <a:solidFill>
                    <a:srgbClr val="FFFFFF"/>
                  </a:solidFill>
                </a:uFill>
                <a:latin typeface="Franklin Gothic Book" pitchFamily="0" charset="0"/>
              </a:rPr>
              <a:t>Sixth Outline Level</a:t>
            </a:r>
            <a:endParaRPr altLang="zh-CN" b="0" sz="1700" lang="en-US" spc="-1" strike="noStrike">
              <a:solidFill>
                <a:srgbClr val="404040"/>
              </a:solidFill>
              <a:uFill>
                <a:solidFill>
                  <a:srgbClr val="FFFFFF"/>
                </a:solidFill>
              </a:uFill>
              <a:latin typeface="Franklin Gothic Book" pitchFamily="0" charset="0"/>
            </a:endParaRPr>
          </a:p>
          <a:p>
            <a:pPr indent="-305562" marL="305816">
              <a:lnSpc>
                <a:spcPct val="100000"/>
              </a:lnSpc>
              <a:buClr>
                <a:srgbClr val="1CADE4"/>
              </a:buClr>
              <a:buSzPct val="92000"/>
              <a:buFont typeface="Wingdings 2" pitchFamily="0" charset="2"/>
              <a:buChar char=""/>
            </a:pPr>
            <a:r>
              <a:rPr altLang="zh-CN" b="0" sz="1700" lang="en-US" spc="-1" strike="noStrike">
                <a:solidFill>
                  <a:srgbClr val="404040"/>
                </a:solidFill>
                <a:uFill>
                  <a:solidFill>
                    <a:srgbClr val="FFFFFF"/>
                  </a:solidFill>
                </a:uFill>
                <a:latin typeface="Franklin Gothic Book" pitchFamily="0" charset="0"/>
              </a:rPr>
              <a:t>Seventh Outline LevelClick to edit Master text styles</a:t>
            </a:r>
            <a:endParaRPr altLang="zh-CN" b="0" sz="1700" lang="en-US" spc="-1" strike="noStrike">
              <a:solidFill>
                <a:srgbClr val="404040"/>
              </a:solidFill>
              <a:uFill>
                <a:solidFill>
                  <a:srgbClr val="FFFFFF"/>
                </a:solidFill>
              </a:uFill>
              <a:latin typeface="Franklin Gothic Book" pitchFamily="0" charset="0"/>
            </a:endParaRPr>
          </a:p>
          <a:p>
            <a:pPr indent="-305562" marL="629920">
              <a:lnSpc>
                <a:spcPct val="100000"/>
              </a:lnSpc>
              <a:buClr>
                <a:srgbClr val="1CADE4"/>
              </a:buClr>
              <a:buSzPct val="92000"/>
              <a:buFont typeface="Wingdings 2" pitchFamily="0" charset="2"/>
              <a:buChar char=""/>
            </a:pPr>
            <a:r>
              <a:rPr altLang="zh-CN" b="0" sz="1400" lang="en-US" spc="-1" strike="noStrike">
                <a:solidFill>
                  <a:srgbClr val="404040"/>
                </a:solidFill>
                <a:uFill>
                  <a:solidFill>
                    <a:srgbClr val="FFFFFF"/>
                  </a:solidFill>
                </a:uFill>
                <a:latin typeface="Franklin Gothic Book" pitchFamily="0" charset="0"/>
              </a:rPr>
              <a:t>Second level</a:t>
            </a:r>
            <a:endParaRPr altLang="zh-CN" b="0" sz="1700" lang="en-US" spc="-1" strike="noStrike">
              <a:solidFill>
                <a:srgbClr val="404040"/>
              </a:solidFill>
              <a:uFill>
                <a:solidFill>
                  <a:srgbClr val="FFFFFF"/>
                </a:solidFill>
              </a:uFill>
              <a:latin typeface="Franklin Gothic Book" pitchFamily="0" charset="0"/>
            </a:endParaRPr>
          </a:p>
          <a:p>
            <a:pPr indent="-269621" marL="899922">
              <a:lnSpc>
                <a:spcPct val="100000"/>
              </a:lnSpc>
              <a:buClr>
                <a:srgbClr val="1CADE4"/>
              </a:buClr>
              <a:buSzPct val="92000"/>
              <a:buFont typeface="Wingdings 2" pitchFamily="0" charset="2"/>
              <a:buChar char=""/>
            </a:pPr>
            <a:r>
              <a:rPr altLang="zh-CN" b="0" sz="1300" lang="en-US" spc="-1" strike="noStrike">
                <a:solidFill>
                  <a:srgbClr val="404040"/>
                </a:solidFill>
                <a:uFill>
                  <a:solidFill>
                    <a:srgbClr val="FFFFFF"/>
                  </a:solidFill>
                </a:uFill>
                <a:latin typeface="Franklin Gothic Book" pitchFamily="0" charset="0"/>
              </a:rPr>
              <a:t>Third level</a:t>
            </a:r>
            <a:endParaRPr altLang="zh-CN" b="0" sz="1700" lang="en-US" spc="-1" strike="noStrike">
              <a:solidFill>
                <a:srgbClr val="404040"/>
              </a:solidFill>
              <a:uFill>
                <a:solidFill>
                  <a:srgbClr val="FFFFFF"/>
                </a:solidFill>
              </a:uFill>
              <a:latin typeface="Franklin Gothic Book" pitchFamily="0" charset="0"/>
            </a:endParaRPr>
          </a:p>
          <a:p>
            <a:pPr indent="-233553" marL="1241806">
              <a:lnSpc>
                <a:spcPct val="100000"/>
              </a:lnSpc>
              <a:buClr>
                <a:srgbClr val="1CADE4"/>
              </a:buClr>
              <a:buSzPct val="92000"/>
              <a:buFont typeface="Wingdings 2" pitchFamily="0" charset="2"/>
              <a:buChar char=""/>
            </a:pPr>
            <a:r>
              <a:rPr altLang="zh-CN" b="0" sz="1100" lang="en-US" spc="-1" strike="noStrike">
                <a:solidFill>
                  <a:srgbClr val="404040"/>
                </a:solidFill>
                <a:uFill>
                  <a:solidFill>
                    <a:srgbClr val="FFFFFF"/>
                  </a:solidFill>
                </a:uFill>
                <a:latin typeface="Franklin Gothic Book" pitchFamily="0" charset="0"/>
              </a:rPr>
              <a:t>Fourth level</a:t>
            </a:r>
            <a:endParaRPr altLang="zh-CN" b="0" sz="1700" lang="en-US" spc="-1" strike="noStrike">
              <a:solidFill>
                <a:srgbClr val="404040"/>
              </a:solidFill>
              <a:uFill>
                <a:solidFill>
                  <a:srgbClr val="FFFFFF"/>
                </a:solidFill>
              </a:uFill>
              <a:latin typeface="Franklin Gothic Book" pitchFamily="0" charset="0"/>
            </a:endParaRPr>
          </a:p>
          <a:p>
            <a:pPr indent="-233553" marL="1601851">
              <a:lnSpc>
                <a:spcPct val="100000"/>
              </a:lnSpc>
              <a:buClr>
                <a:srgbClr val="1CADE4"/>
              </a:buClr>
              <a:buSzPct val="92000"/>
              <a:buFont typeface="Wingdings 2" pitchFamily="0" charset="2"/>
              <a:buChar char=""/>
            </a:pPr>
            <a:r>
              <a:rPr altLang="zh-CN" b="0" sz="1100" lang="en-US" spc="-1" strike="noStrike">
                <a:solidFill>
                  <a:srgbClr val="404040"/>
                </a:solidFill>
                <a:uFill>
                  <a:solidFill>
                    <a:srgbClr val="FFFFFF"/>
                  </a:solidFill>
                </a:uFill>
                <a:latin typeface="Franklin Gothic Book" pitchFamily="0" charset="0"/>
              </a:rPr>
              <a:t>Fifth level</a:t>
            </a:r>
            <a:endParaRPr altLang="en-US" b="0" sz="1700" lang="zh-CN" spc="-1" strike="noStrike">
              <a:solidFill>
                <a:srgbClr val="404040"/>
              </a:solidFill>
              <a:uFill>
                <a:solidFill>
                  <a:srgbClr val="FFFFFF"/>
                </a:solidFill>
              </a:uFill>
              <a:latin typeface="Franklin Gothic Book" pitchFamily="0" charset="0"/>
            </a:endParaRPr>
          </a:p>
        </p:txBody>
      </p:sp>
      <p:sp>
        <p:nvSpPr>
          <p:cNvPr id="1048596" name="文本框"/>
          <p:cNvSpPr>
            <a:spLocks noGrp="1"/>
          </p:cNvSpPr>
          <p:nvPr>
            <p:ph type="dt"/>
          </p:nvPr>
        </p:nvSpPr>
        <p:spPr>
          <a:xfrm rot="0">
            <a:off x="7606079" y="6423839"/>
            <a:ext cx="2844360" cy="364679"/>
          </a:xfrm>
          <a:prstGeom prst="rect"/>
          <a:noFill/>
          <a:ln w="12700" cap="flat" cmpd="sng">
            <a:noFill/>
            <a:prstDash val="solid"/>
            <a:miter/>
          </a:ln>
        </p:spPr>
        <p:txBody>
          <a:bodyPr anchor="ctr" anchorCtr="0" bIns="45720" lIns="91440" rIns="91440" tIns="45720" vert="horz" wrap="square">
            <a:prstTxWarp prst="textNoShape"/>
          </a:bodyPr>
          <a:p>
            <a:pPr algn="r">
              <a:lnSpc>
                <a:spcPct val="100000"/>
              </a:lnSpc>
            </a:pPr>
            <a:r>
              <a:rPr altLang="zh-CN" b="0" sz="900" lang="en-US" spc="-1" strike="noStrike">
                <a:solidFill>
                  <a:srgbClr val="404040"/>
                </a:solidFill>
                <a:uFill>
                  <a:solidFill>
                    <a:srgbClr val="FFFFFF"/>
                  </a:solidFill>
                </a:uFill>
                <a:latin typeface="Franklin Gothic Book" pitchFamily="0" charset="0"/>
              </a:rPr>
              <a:t>04/04/24</a:t>
            </a:r>
            <a:endParaRPr altLang="en-US" b="0" sz="1400" lang="zh-CN" spc="-1" strike="noStrike">
              <a:solidFill>
                <a:srgbClr val="000000"/>
              </a:solidFill>
              <a:uFill>
                <a:solidFill>
                  <a:srgbClr val="FFFFFF"/>
                </a:solidFill>
              </a:uFill>
              <a:latin typeface="Times New Roman" pitchFamily="0" charset="0"/>
            </a:endParaRPr>
          </a:p>
        </p:txBody>
      </p:sp>
    </p:spTree>
  </p:cSld>
  <p:clrMap accent1="accent1" accent2="accent2" accent3="accent3" accent4="accent4" accent5="accent5" accent6="accent6" bg1="lt1" bg2="lt2" tx1="dk1" tx2="dk2"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71" name=""/>
        <p:cNvGrpSpPr/>
        <p:nvPr/>
      </p:nvGrpSpPr>
      <p:grpSpPr>
        <a:xfrm>
          <a:off x="0" y="0"/>
          <a:ext cx="0" cy="0"/>
          <a:chOff x="0" y="0"/>
          <a:chExt cx="0" cy="0"/>
        </a:xfrm>
      </p:grpSpPr>
      <p:sp>
        <p:nvSpPr>
          <p:cNvPr id="1048707" name="矩形"/>
          <p:cNvSpPr/>
          <p:nvPr/>
        </p:nvSpPr>
        <p:spPr>
          <a:xfrm rot="0">
            <a:off x="446400" y="457200"/>
            <a:ext cx="3702959" cy="94679"/>
          </a:xfrm>
          <a:prstGeom prst="rect"/>
          <a:solidFill>
            <a:srgbClr val="465359"/>
          </a:solidFill>
          <a:ln w="9525" cap="flat" cmpd="sng">
            <a:noFill/>
            <a:prstDash val="solid"/>
            <a:round/>
          </a:ln>
          <a:effectLst>
            <a:outerShdw algn="b" blurRad="38100" dir="5400000" dist="25400" rotWithShape="0" sx="100000" sy="100000">
              <a:srgbClr val="000000">
                <a:alpha val="54509"/>
              </a:srgbClr>
            </a:outerShdw>
          </a:effectLst>
        </p:spPr>
      </p:sp>
      <p:sp>
        <p:nvSpPr>
          <p:cNvPr id="1048708" name="矩形"/>
          <p:cNvSpPr/>
          <p:nvPr/>
        </p:nvSpPr>
        <p:spPr>
          <a:xfrm rot="0">
            <a:off x="8042040" y="453599"/>
            <a:ext cx="3702959" cy="98280"/>
          </a:xfrm>
          <a:prstGeom prst="rect"/>
          <a:solidFill>
            <a:srgbClr val="969FA7"/>
          </a:solidFill>
          <a:ln w="9525" cap="flat" cmpd="sng">
            <a:noFill/>
            <a:prstDash val="solid"/>
            <a:round/>
          </a:ln>
          <a:effectLst>
            <a:outerShdw algn="b" blurRad="38100" dir="5400000" dist="25400" rotWithShape="0" sx="100000" sy="100000">
              <a:srgbClr val="000000">
                <a:alpha val="54509"/>
              </a:srgbClr>
            </a:outerShdw>
          </a:effectLst>
        </p:spPr>
      </p:sp>
      <p:sp>
        <p:nvSpPr>
          <p:cNvPr id="1048709" name="矩形"/>
          <p:cNvSpPr/>
          <p:nvPr/>
        </p:nvSpPr>
        <p:spPr>
          <a:xfrm rot="0">
            <a:off x="4241880" y="457200"/>
            <a:ext cx="3702959" cy="91080"/>
          </a:xfrm>
          <a:prstGeom prst="rect"/>
          <a:solidFill>
            <a:schemeClr val="accent1"/>
          </a:solidFill>
          <a:ln w="9525" cap="flat" cmpd="sng">
            <a:noFill/>
            <a:prstDash val="solid"/>
            <a:round/>
          </a:ln>
          <a:effectLst>
            <a:outerShdw algn="b" blurRad="38100" dir="5400000" dist="25400" rotWithShape="0" sx="100000" sy="100000">
              <a:srgbClr val="000000">
                <a:alpha val="54509"/>
              </a:srgbClr>
            </a:outerShdw>
          </a:effectLst>
        </p:spPr>
      </p:sp>
      <p:pic>
        <p:nvPicPr>
          <p:cNvPr id="2097156" name="图片"/>
          <p:cNvPicPr>
            <a:picLocks/>
          </p:cNvPicPr>
          <p:nvPr/>
        </p:nvPicPr>
        <p:blipFill>
          <a:blip xmlns:r="http://schemas.openxmlformats.org/officeDocument/2006/relationships" cstate="print"/>
          <a:stretch>
            <a:fillRect/>
          </a:stretch>
        </p:blipFill>
        <p:spPr>
          <a:xfrm rot="0">
            <a:off x="10485000" y="6437880"/>
            <a:ext cx="1125359" cy="364679"/>
          </a:xfrm>
          <a:prstGeom prst="rect"/>
          <a:noFill/>
          <a:ln w="12700" cap="flat" cmpd="sng">
            <a:noFill/>
            <a:prstDash val="solid"/>
            <a:round/>
          </a:ln>
        </p:spPr>
      </p:pic>
      <p:sp>
        <p:nvSpPr>
          <p:cNvPr id="1048710" name="文本框"/>
          <p:cNvSpPr>
            <a:spLocks noGrp="1"/>
          </p:cNvSpPr>
          <p:nvPr>
            <p:ph type="title"/>
          </p:nvPr>
        </p:nvSpPr>
        <p:spPr>
          <a:xfrm rot="0">
            <a:off x="576000" y="729720"/>
            <a:ext cx="11029321" cy="591839"/>
          </a:xfrm>
          <a:prstGeom prst="rect"/>
          <a:noFill/>
          <a:ln w="12700" cap="flat" cmpd="sng">
            <a:noFill/>
            <a:prstDash val="solid"/>
            <a:miter/>
          </a:ln>
        </p:spPr>
        <p:txBody>
          <a:bodyPr anchor="b" anchorCtr="0" bIns="45720" lIns="91440" rIns="91440" tIns="45720" vert="horz" wrap="square">
            <a:prstTxWarp prst="textNoShape"/>
          </a:bodyPr>
          <a:p>
            <a:pPr>
              <a:lnSpc>
                <a:spcPct val="100000"/>
              </a:lnSpc>
            </a:pPr>
            <a:r>
              <a:rPr altLang="zh-CN" b="0" cap="all" sz="2800" lang="en-US" spc="-1" strike="noStrike">
                <a:solidFill>
                  <a:srgbClr val="404040"/>
                </a:solidFill>
                <a:uFill>
                  <a:solidFill>
                    <a:srgbClr val="FFFFFF"/>
                  </a:solidFill>
                </a:uFill>
                <a:latin typeface="Franklin Gothic Demi" pitchFamily="0" charset="0"/>
              </a:rPr>
              <a:t>Click to edit Master title style</a:t>
            </a:r>
            <a:endParaRPr altLang="en-US" b="0" sz="1800" lang="zh-CN" spc="-1" strike="noStrike">
              <a:solidFill>
                <a:srgbClr val="000000"/>
              </a:solidFill>
              <a:uFill>
                <a:solidFill>
                  <a:srgbClr val="FFFFFF"/>
                </a:solidFill>
              </a:uFill>
              <a:latin typeface="Franklin Gothic Book" pitchFamily="0" charset="0"/>
            </a:endParaRPr>
          </a:p>
        </p:txBody>
      </p:sp>
      <p:sp>
        <p:nvSpPr>
          <p:cNvPr id="1048711" name="文本框"/>
          <p:cNvSpPr>
            <a:spLocks noGrp="1"/>
          </p:cNvSpPr>
          <p:nvPr>
            <p:ph type="dt"/>
          </p:nvPr>
        </p:nvSpPr>
        <p:spPr>
          <a:xfrm rot="0">
            <a:off x="7606079" y="6423839"/>
            <a:ext cx="2844360" cy="364679"/>
          </a:xfrm>
          <a:prstGeom prst="rect"/>
          <a:noFill/>
          <a:ln w="12700" cap="flat" cmpd="sng">
            <a:noFill/>
            <a:prstDash val="solid"/>
            <a:miter/>
          </a:ln>
        </p:spPr>
        <p:txBody>
          <a:bodyPr anchor="ctr" anchorCtr="0" bIns="45720" lIns="91440" rIns="91440" tIns="45720" vert="horz" wrap="square">
            <a:prstTxWarp prst="textNoShape"/>
          </a:bodyPr>
          <a:p>
            <a:pPr algn="r">
              <a:lnSpc>
                <a:spcPct val="100000"/>
              </a:lnSpc>
            </a:pPr>
            <a:r>
              <a:rPr altLang="zh-CN" b="0" sz="900" lang="en-US" spc="-1" strike="noStrike">
                <a:solidFill>
                  <a:srgbClr val="404040"/>
                </a:solidFill>
                <a:uFill>
                  <a:solidFill>
                    <a:srgbClr val="FFFFFF"/>
                  </a:solidFill>
                </a:uFill>
                <a:latin typeface="Franklin Gothic Book" pitchFamily="0" charset="0"/>
              </a:rPr>
              <a:t>04/04/24</a:t>
            </a:r>
            <a:endParaRPr altLang="en-US" b="0" sz="1400" lang="zh-CN" spc="-1" strike="noStrike">
              <a:solidFill>
                <a:srgbClr val="000000"/>
              </a:solidFill>
              <a:uFill>
                <a:solidFill>
                  <a:srgbClr val="FFFFFF"/>
                </a:solidFill>
              </a:uFill>
              <a:latin typeface="Times New Roman" pitchFamily="0" charset="0"/>
            </a:endParaRPr>
          </a:p>
        </p:txBody>
      </p:sp>
      <p:sp>
        <p:nvSpPr>
          <p:cNvPr id="1048712" name="文本框"/>
          <p:cNvSpPr>
            <a:spLocks noGrp="1"/>
          </p:cNvSpPr>
          <p:nvPr>
            <p:ph type="ftr"/>
          </p:nvPr>
        </p:nvSpPr>
        <p:spPr>
          <a:xfrm rot="0">
            <a:off x="581040" y="6423839"/>
            <a:ext cx="6916679" cy="364679"/>
          </a:xfrm>
          <a:prstGeom prst="rect"/>
          <a:noFill/>
          <a:ln w="12700" cap="flat" cmpd="sng">
            <a:noFill/>
            <a:prstDash val="solid"/>
            <a:miter/>
          </a:ln>
        </p:spPr>
        <p:txBody>
          <a:bodyPr anchor="t" anchorCtr="0" bIns="45000" lIns="90000" rIns="90000" tIns="45000" vert="horz" wrap="square">
            <a:prstTxWarp prst="textNoShape"/>
          </a:bodyPr>
          <a:p>
            <a:endParaRPr altLang="en-US" lang="zh-CN"/>
          </a:p>
        </p:txBody>
      </p:sp>
      <p:sp>
        <p:nvSpPr>
          <p:cNvPr id="1048713" name="文本框"/>
          <p:cNvSpPr>
            <a:spLocks noGrp="1"/>
          </p:cNvSpPr>
          <p:nvPr>
            <p:ph type="sldNum"/>
          </p:nvPr>
        </p:nvSpPr>
        <p:spPr>
          <a:xfrm rot="0">
            <a:off x="10558440" y="6423839"/>
            <a:ext cx="1052280" cy="364679"/>
          </a:xfrm>
          <a:prstGeom prst="rect"/>
          <a:noFill/>
          <a:ln w="12700" cap="flat" cmpd="sng">
            <a:noFill/>
            <a:prstDash val="solid"/>
            <a:miter/>
          </a:ln>
        </p:spPr>
      </p:sp>
      <p:sp>
        <p:nvSpPr>
          <p:cNvPr id="1048714" name="文本框"/>
          <p:cNvSpPr>
            <a:spLocks noGrp="1"/>
          </p:cNvSpPr>
          <p:nvPr>
            <p:ph type="body"/>
          </p:nvPr>
        </p:nvSpPr>
        <p:spPr>
          <a:xfrm rot="0">
            <a:off x="609480" y="1604520"/>
            <a:ext cx="10972440" cy="3976919"/>
          </a:xfrm>
          <a:prstGeom prst="rect"/>
          <a:noFill/>
          <a:ln w="12700" cap="flat" cmpd="sng">
            <a:noFill/>
            <a:prstDash val="solid"/>
            <a:miter/>
          </a:ln>
        </p:spPr>
      </p:sp>
    </p:spTree>
  </p:cSld>
  <p:clrMap accent1="accent1" accent2="accent2" accent3="accent3" accent4="accent4" accent5="accent5" accent6="accent6" bg1="lt1" bg2="lt2" tx1="dk1" tx2="dk2"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dt="0" ftr="0" hdr="0" sldNum="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26" name=""/>
        <p:cNvGrpSpPr/>
        <p:nvPr/>
      </p:nvGrpSpPr>
      <p:grpSpPr>
        <a:xfrm>
          <a:off x="0" y="0"/>
          <a:ext cx="0" cy="0"/>
          <a:chOff x="0" y="0"/>
          <a:chExt cx="0" cy="0"/>
        </a:xfrm>
      </p:grpSpPr>
      <p:sp>
        <p:nvSpPr>
          <p:cNvPr id="1048588" name="矩形"/>
          <p:cNvSpPr/>
          <p:nvPr/>
        </p:nvSpPr>
        <p:spPr>
          <a:xfrm rot="0">
            <a:off x="1359000" y="1821600"/>
            <a:ext cx="9143641" cy="977399"/>
          </a:xfrm>
          <a:prstGeom prst="rect"/>
          <a:noFill/>
          <a:ln w="12700" cap="flat" cmpd="sng">
            <a:noFill/>
            <a:prstDash val="solid"/>
            <a:round/>
          </a:ln>
        </p:spPr>
        <p:txBody>
          <a:bodyPr anchor="b" anchorCtr="0" bIns="45720" lIns="91440" rIns="91440" tIns="45720" vert="horz" wrap="square">
            <a:prstTxWarp prst="textNoShape"/>
          </a:bodyPr>
          <a:p>
            <a:pPr algn="ctr" indent="0" marL="0">
              <a:lnSpc>
                <a:spcPct val="100000"/>
              </a:lnSpc>
              <a:spcBef>
                <a:spcPts val="0"/>
              </a:spcBef>
              <a:spcAft>
                <a:spcPts val="0"/>
              </a:spcAft>
              <a:buNone/>
            </a:pPr>
            <a:r>
              <a:rPr altLang="zh-CN" baseline="0" b="1" cap="all" sz="3600" i="0" kern="0" lang="en-US" spc="-1" strike="noStrike" u="none">
                <a:solidFill>
                  <a:srgbClr val="1CADE4"/>
                </a:solidFill>
                <a:uFill>
                  <a:solidFill>
                    <a:srgbClr val="FFFFFF"/>
                  </a:solidFill>
                </a:uFill>
                <a:latin typeface="Arial" pitchFamily="0" charset="0"/>
                <a:ea typeface="Droid Sans"/>
                <a:cs typeface="Lucida Sans"/>
              </a:rPr>
              <a:t>PROJECT TITLE</a:t>
            </a:r>
            <a:endParaRPr altLang="en-US" baseline="0" b="0" cap="none" sz="1800" i="0" kern="0" lang="zh-CN" spc="-1" strike="noStrike" u="none">
              <a:solidFill>
                <a:srgbClr val="000000"/>
              </a:solidFill>
              <a:uFill>
                <a:solidFill>
                  <a:srgbClr val="FFFFFF"/>
                </a:solidFill>
              </a:uFill>
              <a:latin typeface="Franklin Gothic Book" pitchFamily="0" charset="0"/>
              <a:ea typeface="Droid Sans"/>
              <a:cs typeface="Lucida Sans"/>
            </a:endParaRPr>
          </a:p>
        </p:txBody>
      </p:sp>
      <p:sp>
        <p:nvSpPr>
          <p:cNvPr id="1048589" name="矩形"/>
          <p:cNvSpPr/>
          <p:nvPr/>
        </p:nvSpPr>
        <p:spPr>
          <a:xfrm rot="0">
            <a:off x="-329760" y="1034280"/>
            <a:ext cx="12726360" cy="579240"/>
          </a:xfrm>
          <a:prstGeom prst="rect"/>
          <a:noFill/>
          <a:ln w="12700" cap="flat" cmpd="sng">
            <a:noFill/>
            <a:prstDash val="solid"/>
            <a:round/>
          </a:ln>
        </p:spPr>
        <p:txBody>
          <a:bodyPr anchor="t" anchorCtr="0" bIns="45720" lIns="91440" rIns="91440" tIns="45720" vert="horz" wrap="square">
            <a:prstTxWarp prst="textNoShape"/>
          </a:bodyPr>
          <a:p>
            <a:pPr algn="ctr" indent="0" marL="0">
              <a:lnSpc>
                <a:spcPct val="100000"/>
              </a:lnSpc>
              <a:spcBef>
                <a:spcPts val="0"/>
              </a:spcBef>
              <a:spcAft>
                <a:spcPts val="0"/>
              </a:spcAft>
              <a:buNone/>
            </a:pPr>
            <a:r>
              <a:rPr altLang="zh-CN" baseline="0" b="1" cap="none" sz="3200" i="0" kern="0" lang="en-US" spc="-1" strike="noStrike" u="none">
                <a:solidFill>
                  <a:srgbClr val="1482AC"/>
                </a:solidFill>
                <a:uFill>
                  <a:solidFill>
                    <a:srgbClr val="FFFFFF"/>
                  </a:solidFill>
                </a:uFill>
                <a:latin typeface="Arial" pitchFamily="0" charset="0"/>
                <a:ea typeface="DejaVu Sans" pitchFamily="0" charset="0"/>
                <a:cs typeface="Arial" pitchFamily="0" charset="0"/>
              </a:rPr>
              <a:t>CAPSTONE PROJECT</a:t>
            </a:r>
            <a:endParaRPr altLang="en-US" baseline="0" b="0" cap="none" sz="1800" i="0" kern="0" lang="zh-CN" spc="-1" strike="noStrike" u="none">
              <a:solidFill>
                <a:srgbClr val="000000"/>
              </a:solidFill>
              <a:uFill>
                <a:solidFill>
                  <a:srgbClr val="FFFFFF"/>
                </a:solidFill>
              </a:uFill>
              <a:latin typeface="Arial" pitchFamily="0" charset="0"/>
              <a:ea typeface="DejaVu Sans" pitchFamily="0" charset="0"/>
              <a:cs typeface="Arial" pitchFamily="0" charset="0"/>
            </a:endParaRPr>
          </a:p>
        </p:txBody>
      </p:sp>
      <p:sp>
        <p:nvSpPr>
          <p:cNvPr id="1048590" name="矩形"/>
          <p:cNvSpPr/>
          <p:nvPr/>
        </p:nvSpPr>
        <p:spPr>
          <a:xfrm rot="0">
            <a:off x="3117600" y="4586400"/>
            <a:ext cx="7979760" cy="1311479"/>
          </a:xfrm>
          <a:prstGeom prst="rect"/>
          <a:noFill/>
          <a:ln w="12700" cap="flat" cmpd="sng">
            <a:noFill/>
            <a:prstDash val="solid"/>
            <a:round/>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2000" i="0" kern="0" lang="en-US" spc="-1" strike="noStrike" u="none">
                <a:solidFill>
                  <a:srgbClr val="1482AC"/>
                </a:solidFill>
                <a:uFill>
                  <a:solidFill>
                    <a:srgbClr val="FFFFFF"/>
                  </a:solidFill>
                </a:uFill>
                <a:latin typeface="Arial" pitchFamily="0" charset="0"/>
                <a:ea typeface="DejaVu Sans" pitchFamily="0" charset="0"/>
                <a:cs typeface="Arial" pitchFamily="0" charset="0"/>
              </a:rPr>
              <a:t>Presented By:</a:t>
            </a:r>
            <a:endParaRPr altLang="zh-CN" baseline="0" b="0" cap="none" sz="1800" i="0" kern="0" lang="en-US" spc="-1" strike="noStrike" u="none">
              <a:solidFill>
                <a:srgbClr val="000000"/>
              </a:solidFill>
              <a:uFill>
                <a:solidFill>
                  <a:srgbClr val="FFFFFF"/>
                </a:solidFill>
              </a:uFill>
              <a:latin typeface="Arial" pitchFamily="0" charset="0"/>
              <a:ea typeface="DejaVu Sans" pitchFamily="0" charset="0"/>
              <a:cs typeface="Arial" pitchFamily="0" charset="0"/>
            </a:endParaRPr>
          </a:p>
          <a:p>
            <a:pPr algn="l" indent="-456819" marL="457073">
              <a:lnSpc>
                <a:spcPct val="100000"/>
              </a:lnSpc>
              <a:spcBef>
                <a:spcPts val="0"/>
              </a:spcBef>
              <a:spcAft>
                <a:spcPts val="0"/>
              </a:spcAft>
              <a:buClr>
                <a:srgbClr val="1482AC"/>
              </a:buClr>
              <a:buFontTx/>
              <a:buAutoNum type="arabicPeriod"/>
            </a:pPr>
            <a:r>
              <a:rPr altLang="zh-CN" baseline="0" b="1" cap="none" sz="2000" i="0" kern="0" lang="en-US" spc="-1" strike="noStrike" u="none">
                <a:solidFill>
                  <a:srgbClr val="1482AC"/>
                </a:solidFill>
                <a:uFill>
                  <a:solidFill>
                    <a:srgbClr val="FFFFFF"/>
                  </a:solidFill>
                </a:uFill>
                <a:latin typeface="Arial" pitchFamily="0" charset="0"/>
                <a:ea typeface="DejaVu Sans" pitchFamily="0" charset="0"/>
                <a:cs typeface="Arial" pitchFamily="0" charset="0"/>
              </a:rPr>
              <a:t>Student Name- </a:t>
            </a:r>
            <a:r>
              <a:rPr altLang="zh-CN" baseline="0" b="1" cap="none" sz="2000" i="0" kern="0" lang="en-US" spc="-1" strike="noStrike" u="none">
                <a:solidFill>
                  <a:srgbClr val="1482AC"/>
                </a:solidFill>
                <a:uFill>
                  <a:solidFill>
                    <a:srgbClr val="FFFFFF"/>
                  </a:solidFill>
                </a:uFill>
                <a:latin typeface="Arial" pitchFamily="0" charset="0"/>
                <a:ea typeface="DejaVu Sans" pitchFamily="0" charset="0"/>
                <a:cs typeface="Arial" pitchFamily="0" charset="0"/>
              </a:rPr>
              <a:t>N</a:t>
            </a:r>
            <a:r>
              <a:rPr altLang="zh-CN" baseline="0" b="1" cap="none" sz="2000" i="0" kern="0" lang="en-US" spc="-1" strike="noStrike" u="none">
                <a:solidFill>
                  <a:srgbClr val="1482AC"/>
                </a:solidFill>
                <a:uFill>
                  <a:solidFill>
                    <a:srgbClr val="FFFFFF"/>
                  </a:solidFill>
                </a:uFill>
                <a:latin typeface="Arial" pitchFamily="0" charset="0"/>
                <a:ea typeface="DejaVu Sans" pitchFamily="0" charset="0"/>
                <a:cs typeface="Arial" pitchFamily="0" charset="0"/>
              </a:rPr>
              <a:t>a</a:t>
            </a:r>
            <a:r>
              <a:rPr altLang="zh-CN" baseline="0" b="1" cap="none" sz="2000" i="0" kern="0" lang="en-US" spc="-1" strike="noStrike" u="none">
                <a:solidFill>
                  <a:srgbClr val="1482AC"/>
                </a:solidFill>
                <a:uFill>
                  <a:solidFill>
                    <a:srgbClr val="FFFFFF"/>
                  </a:solidFill>
                </a:uFill>
                <a:latin typeface="Arial" pitchFamily="0" charset="0"/>
                <a:ea typeface="DejaVu Sans" pitchFamily="0" charset="0"/>
                <a:cs typeface="Arial" pitchFamily="0" charset="0"/>
              </a:rPr>
              <a:t>n</a:t>
            </a:r>
            <a:r>
              <a:rPr altLang="zh-CN" baseline="0" b="1" cap="none" sz="2000" i="0" kern="0" lang="en-US" spc="-1" strike="noStrike" u="none">
                <a:solidFill>
                  <a:srgbClr val="1482AC"/>
                </a:solidFill>
                <a:uFill>
                  <a:solidFill>
                    <a:srgbClr val="FFFFFF"/>
                  </a:solidFill>
                </a:uFill>
                <a:latin typeface="Arial" pitchFamily="0" charset="0"/>
                <a:ea typeface="DejaVu Sans" pitchFamily="0" charset="0"/>
                <a:cs typeface="Arial" pitchFamily="0" charset="0"/>
              </a:rPr>
              <a:t>d</a:t>
            </a:r>
            <a:r>
              <a:rPr altLang="zh-CN" baseline="0" b="1" cap="none" sz="2000" i="0" kern="0" lang="en-US" spc="-1" strike="noStrike" u="none">
                <a:solidFill>
                  <a:srgbClr val="1482AC"/>
                </a:solidFill>
                <a:uFill>
                  <a:solidFill>
                    <a:srgbClr val="FFFFFF"/>
                  </a:solidFill>
                </a:uFill>
                <a:latin typeface="Arial" pitchFamily="0" charset="0"/>
                <a:ea typeface="DejaVu Sans" pitchFamily="0" charset="0"/>
                <a:cs typeface="Arial" pitchFamily="0" charset="0"/>
              </a:rPr>
              <a:t>h</a:t>
            </a:r>
            <a:r>
              <a:rPr altLang="zh-CN" baseline="0" b="1" cap="none" sz="2000" i="0" kern="0" lang="en-US" spc="-1" strike="noStrike" u="none">
                <a:solidFill>
                  <a:srgbClr val="1482AC"/>
                </a:solidFill>
                <a:uFill>
                  <a:solidFill>
                    <a:srgbClr val="FFFFFF"/>
                  </a:solidFill>
                </a:uFill>
                <a:latin typeface="Arial" pitchFamily="0" charset="0"/>
                <a:ea typeface="DejaVu Sans" pitchFamily="0" charset="0"/>
                <a:cs typeface="Arial" pitchFamily="0" charset="0"/>
              </a:rPr>
              <a:t>i</a:t>
            </a:r>
            <a:r>
              <a:rPr altLang="zh-CN" baseline="0" b="1" cap="none" sz="2000" i="0" kern="0" lang="en-US" spc="-1" strike="noStrike" u="none">
                <a:solidFill>
                  <a:srgbClr val="1482AC"/>
                </a:solidFill>
                <a:uFill>
                  <a:solidFill>
                    <a:srgbClr val="FFFFFF"/>
                  </a:solidFill>
                </a:uFill>
                <a:latin typeface="Arial" pitchFamily="0" charset="0"/>
                <a:ea typeface="DejaVu Sans" pitchFamily="0" charset="0"/>
                <a:cs typeface="Arial" pitchFamily="0" charset="0"/>
              </a:rPr>
              <a:t>n</a:t>
            </a:r>
            <a:r>
              <a:rPr altLang="zh-CN" baseline="0" b="1" cap="none" sz="2000" i="0" kern="0" lang="en-US" spc="-1" strike="noStrike" u="none">
                <a:solidFill>
                  <a:srgbClr val="1482AC"/>
                </a:solidFill>
                <a:uFill>
                  <a:solidFill>
                    <a:srgbClr val="FFFFFF"/>
                  </a:solidFill>
                </a:uFill>
                <a:latin typeface="Arial" pitchFamily="0" charset="0"/>
                <a:ea typeface="DejaVu Sans" pitchFamily="0" charset="0"/>
                <a:cs typeface="Arial" pitchFamily="0" charset="0"/>
              </a:rPr>
              <a:t>i</a:t>
            </a:r>
            <a:r>
              <a:rPr altLang="zh-CN" baseline="0" b="1" cap="none" sz="2000" i="0" kern="0" lang="en-US" spc="-1" strike="noStrike" u="none">
                <a:solidFill>
                  <a:srgbClr val="1482AC"/>
                </a:solidFill>
                <a:uFill>
                  <a:solidFill>
                    <a:srgbClr val="FFFFFF"/>
                  </a:solidFill>
                </a:uFill>
                <a:latin typeface="Arial" pitchFamily="0" charset="0"/>
                <a:ea typeface="DejaVu Sans" pitchFamily="0" charset="0"/>
                <a:cs typeface="Arial" pitchFamily="0" charset="0"/>
              </a:rPr>
              <a:t>.</a:t>
            </a:r>
            <a:r>
              <a:rPr altLang="zh-CN" baseline="0" b="1" cap="none" sz="2000" i="0" kern="0" lang="en-US" spc="-1" strike="noStrike" u="none">
                <a:solidFill>
                  <a:srgbClr val="1482AC"/>
                </a:solidFill>
                <a:uFill>
                  <a:solidFill>
                    <a:srgbClr val="FFFFFF"/>
                  </a:solidFill>
                </a:uFill>
                <a:latin typeface="Arial" pitchFamily="0" charset="0"/>
                <a:ea typeface="DejaVu Sans" pitchFamily="0" charset="0"/>
                <a:cs typeface="Arial" pitchFamily="0" charset="0"/>
              </a:rPr>
              <a:t> </a:t>
            </a:r>
            <a:r>
              <a:rPr altLang="zh-CN" baseline="0" b="1" cap="none" sz="2000" i="0" kern="0" lang="en-US" spc="-1" strike="noStrike" u="none">
                <a:solidFill>
                  <a:srgbClr val="1482AC"/>
                </a:solidFill>
                <a:uFill>
                  <a:solidFill>
                    <a:srgbClr val="FFFFFF"/>
                  </a:solidFill>
                </a:uFill>
                <a:latin typeface="Arial" pitchFamily="0" charset="0"/>
                <a:ea typeface="DejaVu Sans" pitchFamily="0" charset="0"/>
                <a:cs typeface="Arial" pitchFamily="0" charset="0"/>
              </a:rPr>
              <a:t>R</a:t>
            </a:r>
            <a:endParaRPr altLang="zh-CN" baseline="0" b="0" cap="none" sz="1800" i="0" kern="0" lang="en-US" spc="-1" strike="noStrike" u="none">
              <a:solidFill>
                <a:srgbClr val="000000"/>
              </a:solidFill>
              <a:uFill>
                <a:solidFill>
                  <a:srgbClr val="FFFFFF"/>
                </a:solidFill>
              </a:uFill>
              <a:latin typeface="Arial" pitchFamily="0" charset="0"/>
              <a:ea typeface="DejaVu Sans" pitchFamily="0" charset="0"/>
              <a:cs typeface="Arial" pitchFamily="0" charset="0"/>
            </a:endParaRPr>
          </a:p>
          <a:p>
            <a:pPr algn="l" indent="-456819" marL="457073">
              <a:lnSpc>
                <a:spcPct val="100000"/>
              </a:lnSpc>
              <a:spcBef>
                <a:spcPts val="0"/>
              </a:spcBef>
              <a:spcAft>
                <a:spcPts val="0"/>
              </a:spcAft>
              <a:buClr>
                <a:srgbClr val="1482AC"/>
              </a:buClr>
              <a:buFontTx/>
              <a:buAutoNum type="arabicPeriod"/>
            </a:pPr>
            <a:r>
              <a:rPr altLang="zh-CN" baseline="0" b="1" cap="none" sz="2000" i="0" kern="0" lang="en-US" spc="-1" strike="noStrike" u="none">
                <a:solidFill>
                  <a:srgbClr val="1482AC"/>
                </a:solidFill>
                <a:uFill>
                  <a:solidFill>
                    <a:srgbClr val="FFFFFF"/>
                  </a:solidFill>
                </a:uFill>
                <a:latin typeface="Arial" pitchFamily="0" charset="0"/>
                <a:ea typeface="DejaVu Sans" pitchFamily="0" charset="0"/>
                <a:cs typeface="Arial" pitchFamily="0" charset="0"/>
              </a:rPr>
              <a:t>College Name-A.V.C College of Engineering</a:t>
            </a:r>
            <a:endParaRPr altLang="zh-CN" baseline="0" b="0" cap="none" sz="1800" i="0" kern="0" lang="en-US" spc="-1" strike="noStrike" u="none">
              <a:solidFill>
                <a:srgbClr val="000000"/>
              </a:solidFill>
              <a:uFill>
                <a:solidFill>
                  <a:srgbClr val="FFFFFF"/>
                </a:solidFill>
              </a:uFill>
              <a:latin typeface="Arial" pitchFamily="0" charset="0"/>
              <a:ea typeface="DejaVu Sans" pitchFamily="0" charset="0"/>
              <a:cs typeface="Arial" pitchFamily="0" charset="0"/>
            </a:endParaRPr>
          </a:p>
          <a:p>
            <a:pPr algn="l" indent="-456819" marL="457073">
              <a:lnSpc>
                <a:spcPct val="100000"/>
              </a:lnSpc>
              <a:spcBef>
                <a:spcPts val="0"/>
              </a:spcBef>
              <a:spcAft>
                <a:spcPts val="0"/>
              </a:spcAft>
              <a:buClr>
                <a:srgbClr val="1482AC"/>
              </a:buClr>
              <a:buFontTx/>
              <a:buAutoNum type="arabicPeriod"/>
            </a:pPr>
            <a:r>
              <a:rPr altLang="zh-CN" baseline="0" b="1" cap="none" sz="2000" i="0" kern="0" lang="en-US" spc="-1" strike="noStrike" u="none">
                <a:solidFill>
                  <a:srgbClr val="1482AC"/>
                </a:solidFill>
                <a:uFill>
                  <a:solidFill>
                    <a:srgbClr val="FFFFFF"/>
                  </a:solidFill>
                </a:uFill>
                <a:latin typeface="Arial" pitchFamily="0" charset="0"/>
                <a:ea typeface="DejaVu Sans" pitchFamily="0" charset="0"/>
                <a:cs typeface="Arial" pitchFamily="0" charset="0"/>
              </a:rPr>
              <a:t>Department- Information technology</a:t>
            </a:r>
            <a:endParaRPr altLang="en-US" baseline="0" b="0" cap="none" sz="1800" i="0" kern="0" lang="zh-CN" spc="-1" strike="noStrike" u="none">
              <a:solidFill>
                <a:srgbClr val="000000"/>
              </a:solidFill>
              <a:uFill>
                <a:solidFill>
                  <a:srgbClr val="FFFFFF"/>
                </a:solidFill>
              </a:uFill>
              <a:latin typeface="Arial" pitchFamily="0" charset="0"/>
              <a:ea typeface="DejaVu Sans" pitchFamily="0" charset="0"/>
              <a:cs typeface="Arial"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9" name=""/>
        <p:cNvGrpSpPr/>
        <p:nvPr/>
      </p:nvGrpSpPr>
      <p:grpSpPr>
        <a:xfrm>
          <a:off x="0" y="0"/>
          <a:ext cx="0" cy="0"/>
          <a:chOff x="0" y="0"/>
          <a:chExt cx="0" cy="0"/>
        </a:xfrm>
      </p:grpSpPr>
      <p:sp>
        <p:nvSpPr>
          <p:cNvPr id="1048615" name="矩形"/>
          <p:cNvSpPr/>
          <p:nvPr/>
        </p:nvSpPr>
        <p:spPr>
          <a:xfrm rot="0">
            <a:off x="1463040" y="2766240"/>
            <a:ext cx="9298440" cy="1325160"/>
          </a:xfrm>
          <a:prstGeom prst="rect"/>
          <a:noFill/>
          <a:ln w="12700" cap="flat" cmpd="sng">
            <a:noFill/>
            <a:prstDash val="solid"/>
            <a:round/>
          </a:ln>
        </p:spPr>
        <p:txBody>
          <a:bodyPr anchor="b" anchorCtr="0" bIns="45720" lIns="91440" rIns="91440" tIns="45720" vert="horz" wrap="square">
            <a:prstTxWarp prst="textNoShape"/>
          </a:bodyPr>
          <a:p>
            <a:pPr algn="ctr" indent="0" marL="0">
              <a:lnSpc>
                <a:spcPct val="100000"/>
              </a:lnSpc>
              <a:spcBef>
                <a:spcPts val="0"/>
              </a:spcBef>
              <a:spcAft>
                <a:spcPts val="0"/>
              </a:spcAft>
              <a:buNone/>
            </a:pPr>
            <a:r>
              <a:rPr altLang="zh-CN" baseline="0" b="1" cap="all" sz="2800" i="0" kern="0" lang="en-US" spc="-1" strike="noStrike" u="none">
                <a:solidFill>
                  <a:srgbClr val="002060"/>
                </a:solidFill>
                <a:uFill>
                  <a:solidFill>
                    <a:srgbClr val="FFFFFF"/>
                  </a:solidFill>
                </a:uFill>
                <a:latin typeface="Arial" pitchFamily="0" charset="0"/>
                <a:ea typeface="Droid Sans"/>
                <a:cs typeface="Lucida Sans"/>
              </a:rPr>
              <a:t>THANK YOU</a:t>
            </a:r>
            <a:endParaRPr altLang="en-US" baseline="0" b="0" cap="none" sz="1800" i="0" kern="0" lang="zh-CN" spc="-1" strike="noStrike" u="none">
              <a:solidFill>
                <a:srgbClr val="000000"/>
              </a:solidFill>
              <a:uFill>
                <a:solidFill>
                  <a:srgbClr val="FFFFFF"/>
                </a:solidFill>
              </a:uFill>
              <a:latin typeface="Franklin Gothic Book" pitchFamily="0" charset="0"/>
              <a:ea typeface="Droid Sans"/>
              <a:cs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1" name=""/>
        <p:cNvGrpSpPr/>
        <p:nvPr/>
      </p:nvGrpSpPr>
      <p:grpSpPr>
        <a:xfrm>
          <a:off x="0" y="0"/>
          <a:ext cx="0" cy="0"/>
          <a:chOff x="0" y="0"/>
          <a:chExt cx="0" cy="0"/>
        </a:xfrm>
      </p:grpSpPr>
      <p:sp>
        <p:nvSpPr>
          <p:cNvPr id="1048600" name="矩形"/>
          <p:cNvSpPr/>
          <p:nvPr/>
        </p:nvSpPr>
        <p:spPr>
          <a:xfrm rot="0">
            <a:off x="849600" y="558360"/>
            <a:ext cx="10515240" cy="1325160"/>
          </a:xfrm>
          <a:prstGeom prst="rect"/>
          <a:noFill/>
          <a:ln w="12700" cap="flat" cmpd="sng">
            <a:noFill/>
            <a:prstDash val="solid"/>
            <a:round/>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2800" i="0" kern="0" lang="en-US" spc="-1" strike="noStrike" u="none">
                <a:solidFill>
                  <a:srgbClr val="002060"/>
                </a:solidFill>
                <a:uFill>
                  <a:solidFill>
                    <a:srgbClr val="FFFFFF"/>
                  </a:solidFill>
                </a:uFill>
                <a:latin typeface="Arial" pitchFamily="0" charset="0"/>
                <a:ea typeface="Droid Sans"/>
                <a:cs typeface="Lucida Sans"/>
              </a:rPr>
              <a:t>OUTLINE</a:t>
            </a:r>
            <a:endParaRPr altLang="en-US" baseline="0" b="0" cap="none" sz="1800" i="0" kern="0" lang="zh-CN" spc="-1" strike="noStrike" u="none">
              <a:solidFill>
                <a:srgbClr val="000000"/>
              </a:solidFill>
              <a:uFill>
                <a:solidFill>
                  <a:srgbClr val="FFFFFF"/>
                </a:solidFill>
              </a:uFill>
              <a:latin typeface="Franklin Gothic Book" pitchFamily="0" charset="0"/>
              <a:ea typeface="Droid Sans"/>
              <a:cs typeface="Lucida Sans"/>
            </a:endParaRPr>
          </a:p>
        </p:txBody>
      </p:sp>
      <p:sp>
        <p:nvSpPr>
          <p:cNvPr id="1048601" name="矩形"/>
          <p:cNvSpPr/>
          <p:nvPr/>
        </p:nvSpPr>
        <p:spPr>
          <a:xfrm rot="0">
            <a:off x="838080" y="1618919"/>
            <a:ext cx="11018520" cy="5238720"/>
          </a:xfrm>
          <a:prstGeom prst="rect"/>
          <a:noFill/>
          <a:ln w="12700" cap="flat" cmpd="sng">
            <a:noFill/>
            <a:prstDash val="solid"/>
            <a:round/>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2000" i="0" kern="0" lang="en-US" spc="-1" strike="noStrike" u="none">
                <a:solidFill>
                  <a:srgbClr val="404040"/>
                </a:solidFill>
                <a:uFill>
                  <a:solidFill>
                    <a:srgbClr val="FFFFFF"/>
                  </a:solidFill>
                </a:uFill>
                <a:latin typeface="Arial" pitchFamily="0" charset="0"/>
                <a:ea typeface="Franklin Gothic Book" pitchFamily="0" charset="0"/>
                <a:cs typeface="Lucida Sans"/>
              </a:rPr>
              <a:t>  </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4800" marL="305054">
              <a:lnSpc>
                <a:spcPct val="100000"/>
              </a:lnSpc>
              <a:spcBef>
                <a:spcPts val="0"/>
              </a:spcBef>
              <a:spcAft>
                <a:spcPts val="0"/>
              </a:spcAft>
              <a:buClr>
                <a:srgbClr val="1CADE4"/>
              </a:buClr>
              <a:buSzPct val="92000"/>
              <a:buFont typeface="Wingdings 2" pitchFamily="0" charset="2"/>
              <a:buChar char=""/>
            </a:pPr>
            <a:r>
              <a:rPr altLang="zh-CN" baseline="0" b="1" cap="none" sz="2000" i="0" kern="0" lang="en-US" spc="-1" strike="noStrike" u="none">
                <a:solidFill>
                  <a:srgbClr val="404040"/>
                </a:solidFill>
                <a:uFill>
                  <a:solidFill>
                    <a:srgbClr val="FFFFFF"/>
                  </a:solidFill>
                </a:uFill>
                <a:latin typeface="Arial" pitchFamily="0" charset="0"/>
                <a:ea typeface="Franklin Gothic Book" pitchFamily="0" charset="0"/>
                <a:cs typeface="Lucida Sans"/>
              </a:rPr>
              <a:t>Problem Statement </a:t>
            </a:r>
            <a:r>
              <a:rPr altLang="zh-CN" baseline="0" b="0" cap="none" sz="2000" i="0" kern="0" lang="en-US" spc="-1" strike="noStrike" u="none">
                <a:solidFill>
                  <a:srgbClr val="404040"/>
                </a:solidFill>
                <a:uFill>
                  <a:solidFill>
                    <a:srgbClr val="FFFFFF"/>
                  </a:solidFill>
                </a:uFill>
                <a:latin typeface="Arial" pitchFamily="0" charset="0"/>
                <a:ea typeface="Franklin Gothic Book" pitchFamily="0" charset="0"/>
                <a:cs typeface="Lucida Sans"/>
              </a:rPr>
              <a:t>(Should not include solution)</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4800" marL="305054">
              <a:lnSpc>
                <a:spcPct val="100000"/>
              </a:lnSpc>
              <a:spcBef>
                <a:spcPts val="0"/>
              </a:spcBef>
              <a:spcAft>
                <a:spcPts val="0"/>
              </a:spcAft>
              <a:buClr>
                <a:srgbClr val="1CADE4"/>
              </a:buClr>
              <a:buSzPct val="92000"/>
              <a:buFont typeface="Wingdings 2" pitchFamily="0" charset="2"/>
              <a:buChar char=""/>
            </a:pPr>
            <a:r>
              <a:rPr altLang="zh-CN" baseline="0" b="1" cap="none" sz="2000" i="0" kern="0" lang="en-US" spc="-1" strike="noStrike" u="none">
                <a:solidFill>
                  <a:srgbClr val="404040"/>
                </a:solidFill>
                <a:uFill>
                  <a:solidFill>
                    <a:srgbClr val="FFFFFF"/>
                  </a:solidFill>
                </a:uFill>
                <a:latin typeface="Arial" pitchFamily="0" charset="0"/>
                <a:ea typeface="Franklin Gothic Book" pitchFamily="0" charset="0"/>
                <a:cs typeface="Lucida Sans"/>
              </a:rPr>
              <a:t>Proposed System/Solution</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4800" marL="305054">
              <a:lnSpc>
                <a:spcPct val="100000"/>
              </a:lnSpc>
              <a:spcBef>
                <a:spcPts val="0"/>
              </a:spcBef>
              <a:spcAft>
                <a:spcPts val="0"/>
              </a:spcAft>
              <a:buClr>
                <a:srgbClr val="1CADE4"/>
              </a:buClr>
              <a:buSzPct val="92000"/>
              <a:buFont typeface="Wingdings 2" pitchFamily="0" charset="2"/>
              <a:buChar char=""/>
            </a:pPr>
            <a:r>
              <a:rPr altLang="zh-CN" baseline="0" b="1" cap="none" sz="2000" i="0" kern="0" lang="en-US" spc="-1" strike="noStrike" u="none">
                <a:solidFill>
                  <a:srgbClr val="404040"/>
                </a:solidFill>
                <a:uFill>
                  <a:solidFill>
                    <a:srgbClr val="FFFFFF"/>
                  </a:solidFill>
                </a:uFill>
                <a:latin typeface="Arial" pitchFamily="0" charset="0"/>
                <a:ea typeface="Franklin Gothic Book" pitchFamily="0" charset="0"/>
                <a:cs typeface="Lucida Sans"/>
              </a:rPr>
              <a:t>System </a:t>
            </a:r>
            <a:r>
              <a:rPr altLang="zh-CN" baseline="0" b="1" cap="none" sz="2000" i="0" kern="0" lang="en-US" spc="-1" strike="noStrike" u="none">
                <a:solidFill>
                  <a:srgbClr val="404040"/>
                </a:solidFill>
                <a:uFill>
                  <a:solidFill>
                    <a:srgbClr val="FFFFFF"/>
                  </a:solidFill>
                </a:uFill>
                <a:latin typeface="Arial" pitchFamily="0" charset="0"/>
                <a:ea typeface="Franklin Gothic Book" pitchFamily="0" charset="0"/>
                <a:cs typeface="Lucida Sans"/>
              </a:rPr>
              <a:t>Development Approach </a:t>
            </a:r>
            <a:r>
              <a:rPr altLang="zh-CN" baseline="0" b="0" cap="none" sz="2000" i="0" kern="0" lang="en-US" spc="-1" strike="noStrike" u="none">
                <a:solidFill>
                  <a:srgbClr val="404040"/>
                </a:solidFill>
                <a:uFill>
                  <a:solidFill>
                    <a:srgbClr val="FFFFFF"/>
                  </a:solidFill>
                </a:uFill>
                <a:latin typeface="Arial" pitchFamily="0" charset="0"/>
                <a:ea typeface="Franklin Gothic Book" pitchFamily="0" charset="0"/>
                <a:cs typeface="Lucida Sans"/>
              </a:rPr>
              <a:t>(Technology Used) </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4800" marL="305054">
              <a:lnSpc>
                <a:spcPct val="100000"/>
              </a:lnSpc>
              <a:spcBef>
                <a:spcPts val="0"/>
              </a:spcBef>
              <a:spcAft>
                <a:spcPts val="0"/>
              </a:spcAft>
              <a:buClr>
                <a:srgbClr val="1CADE4"/>
              </a:buClr>
              <a:buSzPct val="92000"/>
              <a:buFont typeface="Wingdings 2" pitchFamily="0" charset="2"/>
              <a:buChar char=""/>
            </a:pPr>
            <a:r>
              <a:rPr altLang="zh-CN" baseline="0" b="1" cap="none" sz="2000" i="0" kern="0" lang="en-US" spc="-1" strike="noStrike" u="none">
                <a:solidFill>
                  <a:srgbClr val="404040"/>
                </a:solidFill>
                <a:uFill>
                  <a:solidFill>
                    <a:srgbClr val="FFFFFF"/>
                  </a:solidFill>
                </a:uFill>
                <a:latin typeface="Arial" pitchFamily="0" charset="0"/>
                <a:ea typeface="Franklin Gothic Book" pitchFamily="0" charset="0"/>
                <a:cs typeface="Lucida Sans"/>
              </a:rPr>
              <a:t>Algorithm &amp; Deployment  </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4800" marL="305054">
              <a:lnSpc>
                <a:spcPct val="100000"/>
              </a:lnSpc>
              <a:spcBef>
                <a:spcPts val="0"/>
              </a:spcBef>
              <a:spcAft>
                <a:spcPts val="0"/>
              </a:spcAft>
              <a:buClr>
                <a:srgbClr val="1CADE4"/>
              </a:buClr>
              <a:buSzPct val="92000"/>
              <a:buFont typeface="Wingdings 2" pitchFamily="0" charset="2"/>
              <a:buChar char=""/>
            </a:pPr>
            <a:r>
              <a:rPr altLang="zh-CN" baseline="0" b="1" cap="none" sz="2000" i="0" kern="0" lang="en-US" spc="-1" strike="noStrike" u="none">
                <a:solidFill>
                  <a:srgbClr val="404040"/>
                </a:solidFill>
                <a:uFill>
                  <a:solidFill>
                    <a:srgbClr val="FFFFFF"/>
                  </a:solidFill>
                </a:uFill>
                <a:latin typeface="Arial" pitchFamily="0" charset="0"/>
                <a:ea typeface="Franklin Gothic Book" pitchFamily="0" charset="0"/>
                <a:cs typeface="Lucida Sans"/>
              </a:rPr>
              <a:t>Result (Output Image)</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4800" marL="305054">
              <a:lnSpc>
                <a:spcPct val="100000"/>
              </a:lnSpc>
              <a:spcBef>
                <a:spcPts val="0"/>
              </a:spcBef>
              <a:spcAft>
                <a:spcPts val="0"/>
              </a:spcAft>
              <a:buClr>
                <a:srgbClr val="1CADE4"/>
              </a:buClr>
              <a:buSzPct val="92000"/>
              <a:buFont typeface="Wingdings 2" pitchFamily="0" charset="2"/>
              <a:buChar char=""/>
            </a:pPr>
            <a:r>
              <a:rPr altLang="zh-CN" baseline="0" b="1" cap="none" sz="2000" i="0" kern="0" lang="en-US" spc="-1" strike="noStrike" u="none">
                <a:solidFill>
                  <a:srgbClr val="404040"/>
                </a:solidFill>
                <a:uFill>
                  <a:solidFill>
                    <a:srgbClr val="FFFFFF"/>
                  </a:solidFill>
                </a:uFill>
                <a:latin typeface="Arial" pitchFamily="0" charset="0"/>
                <a:ea typeface="Franklin Gothic Book" pitchFamily="0" charset="0"/>
                <a:cs typeface="Lucida Sans"/>
              </a:rPr>
              <a:t>Conclusion</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4800" marL="305054">
              <a:lnSpc>
                <a:spcPct val="100000"/>
              </a:lnSpc>
              <a:spcBef>
                <a:spcPts val="0"/>
              </a:spcBef>
              <a:spcAft>
                <a:spcPts val="0"/>
              </a:spcAft>
              <a:buClr>
                <a:srgbClr val="1CADE4"/>
              </a:buClr>
              <a:buSzPct val="92000"/>
              <a:buFont typeface="Wingdings 2" pitchFamily="0" charset="2"/>
              <a:buChar char=""/>
            </a:pPr>
            <a:r>
              <a:rPr altLang="zh-CN" baseline="0" b="1" cap="none" sz="2000" i="0" kern="0" lang="en-US" spc="-1" strike="noStrike" u="none">
                <a:solidFill>
                  <a:srgbClr val="404040"/>
                </a:solidFill>
                <a:uFill>
                  <a:solidFill>
                    <a:srgbClr val="FFFFFF"/>
                  </a:solidFill>
                </a:uFill>
                <a:latin typeface="Arial" pitchFamily="0" charset="0"/>
                <a:ea typeface="Franklin Gothic Book" pitchFamily="0" charset="0"/>
                <a:cs typeface="Lucida Sans"/>
              </a:rPr>
              <a:t>References</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0" marL="0">
              <a:lnSpc>
                <a:spcPct val="100000"/>
              </a:lnSpc>
              <a:spcBef>
                <a:spcPts val="0"/>
              </a:spcBef>
              <a:spcAft>
                <a:spcPts val="0"/>
              </a:spcAft>
              <a:buNone/>
            </a:pPr>
            <a:endParaRPr altLang="en-US" baseline="0" b="0" cap="none" sz="1700" i="0" kern="0" lang="zh-CN" spc="-1" strike="noStrike" u="none">
              <a:solidFill>
                <a:srgbClr val="404040"/>
              </a:solidFill>
              <a:uFill>
                <a:solidFill>
                  <a:srgbClr val="FFFFFF"/>
                </a:solidFill>
              </a:uFill>
              <a:latin typeface="Franklin Gothic Book" pitchFamily="0" charset="0"/>
              <a:ea typeface="Droid Sans"/>
              <a:cs typeface="Lucid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2" name=""/>
        <p:cNvGrpSpPr/>
        <p:nvPr/>
      </p:nvGrpSpPr>
      <p:grpSpPr>
        <a:xfrm>
          <a:off x="0" y="0"/>
          <a:ext cx="0" cy="0"/>
          <a:chOff x="0" y="0"/>
          <a:chExt cx="0" cy="0"/>
        </a:xfrm>
      </p:grpSpPr>
      <p:sp>
        <p:nvSpPr>
          <p:cNvPr id="1048602" name="矩形"/>
          <p:cNvSpPr/>
          <p:nvPr/>
        </p:nvSpPr>
        <p:spPr>
          <a:xfrm rot="0">
            <a:off x="581040" y="702000"/>
            <a:ext cx="11029321" cy="529920"/>
          </a:xfrm>
          <a:prstGeom prst="rect"/>
          <a:noFill/>
          <a:ln w="12700" cap="flat" cmpd="sng">
            <a:noFill/>
            <a:prstDash val="solid"/>
            <a:round/>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400" i="0" kern="0" lang="en-US" spc="-1" strike="noStrike" u="none">
                <a:solidFill>
                  <a:srgbClr val="1CADE4"/>
                </a:solidFill>
                <a:uFill>
                  <a:solidFill>
                    <a:srgbClr val="FFFFFF"/>
                  </a:solidFill>
                </a:uFill>
                <a:latin typeface="Arial" pitchFamily="0" charset="0"/>
                <a:ea typeface="Droid Sans"/>
                <a:cs typeface="Lucida Sans"/>
              </a:rPr>
              <a:t>Problem Statement</a:t>
            </a:r>
            <a:endParaRPr altLang="en-US" baseline="0" b="0" cap="none" sz="1800" i="0" kern="0" lang="zh-CN" spc="-1" strike="noStrike" u="none">
              <a:solidFill>
                <a:srgbClr val="000000"/>
              </a:solidFill>
              <a:uFill>
                <a:solidFill>
                  <a:srgbClr val="FFFFFF"/>
                </a:solidFill>
              </a:uFill>
              <a:latin typeface="Franklin Gothic Book" pitchFamily="0" charset="0"/>
              <a:ea typeface="Droid Sans"/>
              <a:cs typeface="Lucida Sans"/>
            </a:endParaRPr>
          </a:p>
        </p:txBody>
      </p:sp>
      <p:sp>
        <p:nvSpPr>
          <p:cNvPr id="1048603" name="矩形"/>
          <p:cNvSpPr/>
          <p:nvPr/>
        </p:nvSpPr>
        <p:spPr>
          <a:xfrm rot="0">
            <a:off x="452520" y="1237680"/>
            <a:ext cx="11029321" cy="4672800"/>
          </a:xfrm>
          <a:prstGeom prst="rect"/>
          <a:noFill/>
          <a:ln w="12700" cap="flat" cmpd="sng">
            <a:noFill/>
            <a:prstDash val="solid"/>
            <a:round/>
          </a:ln>
        </p:spPr>
        <p:txBody>
          <a:bodyPr anchor="ctr" anchorCtr="0" bIns="45720" lIns="91440" rIns="91440" tIns="45720" vert="horz" wrap="square">
            <a:prstTxWarp prst="textNoShape"/>
          </a:bodyPr>
          <a:p>
            <a:pPr algn="l" indent="-305562" marL="305816">
              <a:lnSpc>
                <a:spcPct val="100000"/>
              </a:lnSpc>
              <a:spcBef>
                <a:spcPts val="0"/>
              </a:spcBef>
              <a:spcAft>
                <a:spcPts val="0"/>
              </a:spcAft>
              <a:buNone/>
            </a:pP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5562" marL="305816">
              <a:lnSpc>
                <a:spcPct val="110000"/>
              </a:lnSpc>
              <a:spcBef>
                <a:spcPts val="0"/>
              </a:spcBef>
              <a:spcAft>
                <a:spcPts val="0"/>
              </a:spcAft>
              <a:buClr>
                <a:srgbClr val="1CADE4"/>
              </a:buClr>
              <a:buSzPct val="92000"/>
              <a:buFont typeface="Wingdings 2" pitchFamily="0" charset="2"/>
              <a:buChar char=""/>
            </a:pPr>
            <a:r>
              <a:rPr altLang="zh-CN" baseline="0" b="1" cap="none" sz="2400" i="0" kern="0" lang="en-US" spc="-1" strike="noStrike" u="none">
                <a:solidFill>
                  <a:srgbClr val="0E5772"/>
                </a:solidFill>
                <a:uFill>
                  <a:solidFill>
                    <a:srgbClr val="FFFFFF"/>
                  </a:solidFill>
                </a:uFill>
                <a:latin typeface="Franklin Gothic Book" pitchFamily="0" charset="0"/>
                <a:ea typeface="Droid Sans"/>
                <a:cs typeface="Lucida Sans"/>
              </a:rPr>
              <a:t> </a:t>
            </a:r>
            <a:r>
              <a:rPr altLang="zh-CN" baseline="0" b="1" cap="none" sz="2400" i="0" kern="0" lang="en-US" spc="-1" strike="noStrike" u="none">
                <a:solidFill>
                  <a:srgbClr val="0E5772"/>
                </a:solidFill>
                <a:uFill>
                  <a:solidFill>
                    <a:srgbClr val="FFFFFF"/>
                  </a:solidFill>
                </a:uFill>
                <a:latin typeface="Franklin Gothic Book" pitchFamily="0" charset="0"/>
                <a:ea typeface="Droid Sans"/>
                <a:cs typeface="Lucida Sans"/>
              </a:rPr>
              <a:t>Project problem statement for keylogger Problem Statement</a:t>
            </a:r>
            <a:r>
              <a:rPr altLang="zh-CN" baseline="0" b="0" cap="none" sz="2400" i="0" kern="0" lang="en-US" spc="-1" strike="noStrike" u="none">
                <a:solidFill>
                  <a:srgbClr val="0E5772"/>
                </a:solidFill>
                <a:uFill>
                  <a:solidFill>
                    <a:srgbClr val="FFFFFF"/>
                  </a:solidFill>
                </a:uFill>
                <a:latin typeface="Franklin Gothic Book" pitchFamily="0" charset="0"/>
                <a:ea typeface="Droid Sans"/>
                <a:cs typeface="Lucida Sans"/>
              </a:rPr>
              <a:t>:</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5562" marL="305816">
              <a:lnSpc>
                <a:spcPct val="110000"/>
              </a:lnSpc>
              <a:spcBef>
                <a:spcPts val="0"/>
              </a:spcBef>
              <a:spcAft>
                <a:spcPts val="0"/>
              </a:spcAft>
              <a:buClr>
                <a:srgbClr val="1CADE4"/>
              </a:buClr>
              <a:buSzPct val="92000"/>
              <a:buFont typeface="Wingdings 2" pitchFamily="0" charset="2"/>
              <a:buChar char=""/>
            </a:pPr>
            <a:r>
              <a:rPr altLang="zh-CN" baseline="0" b="0" cap="none" sz="2400" i="0" kern="0" lang="en-US" spc="-1" strike="noStrike" u="none">
                <a:solidFill>
                  <a:srgbClr val="0E5772"/>
                </a:solidFill>
                <a:uFill>
                  <a:solidFill>
                    <a:srgbClr val="FFFFFF"/>
                  </a:solidFill>
                </a:uFill>
                <a:latin typeface="Franklin Gothic Book" pitchFamily="0" charset="0"/>
                <a:ea typeface="Droid Sans"/>
                <a:cs typeface="Lucida Sans"/>
              </a:rPr>
              <a:t> </a:t>
            </a:r>
            <a:r>
              <a:rPr altLang="zh-CN" baseline="0" b="0" cap="none" sz="2400" i="0" kern="0" lang="en-US" spc="-1" strike="noStrike" u="none">
                <a:solidFill>
                  <a:srgbClr val="0E5772"/>
                </a:solidFill>
                <a:uFill>
                  <a:solidFill>
                    <a:srgbClr val="FFFFFF"/>
                  </a:solidFill>
                </a:uFill>
                <a:latin typeface="Franklin Gothic Book" pitchFamily="0" charset="0"/>
                <a:ea typeface="Droid Sans"/>
                <a:cs typeface="Lucida Sans"/>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r>
              <a:rPr altLang="zh-CN" baseline="0" b="0" cap="none" sz="2400" i="0" kern="0" lang="en-US" spc="-1" strike="noStrike" u="none">
                <a:solidFill>
                  <a:srgbClr val="0E5772"/>
                </a:solidFill>
                <a:uFill>
                  <a:solidFill>
                    <a:srgbClr val="FFFFFF"/>
                  </a:solidFill>
                </a:uFill>
                <a:latin typeface="Franklin Gothic Book" pitchFamily="0" charset="0"/>
                <a:ea typeface="Droid Sans"/>
                <a:cs typeface="Lucida Sans"/>
              </a:rPr>
              <a:t> </a:t>
            </a:r>
            <a:endParaRPr altLang="en-US" baseline="0" b="0" cap="none" sz="1700" i="0" kern="0" lang="zh-CN" spc="-1" strike="noStrike" u="none">
              <a:solidFill>
                <a:srgbClr val="404040"/>
              </a:solidFill>
              <a:uFill>
                <a:solidFill>
                  <a:srgbClr val="FFFFFF"/>
                </a:solidFill>
              </a:uFill>
              <a:latin typeface="Franklin Gothic Book" pitchFamily="0" charset="0"/>
              <a:ea typeface="Droid Sans"/>
              <a:cs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3" name=""/>
        <p:cNvGrpSpPr/>
        <p:nvPr/>
      </p:nvGrpSpPr>
      <p:grpSpPr>
        <a:xfrm>
          <a:off x="0" y="0"/>
          <a:ext cx="0" cy="0"/>
          <a:chOff x="0" y="0"/>
          <a:chExt cx="0" cy="0"/>
        </a:xfrm>
      </p:grpSpPr>
      <p:sp>
        <p:nvSpPr>
          <p:cNvPr id="1048604" name="矩形"/>
          <p:cNvSpPr/>
          <p:nvPr/>
        </p:nvSpPr>
        <p:spPr>
          <a:xfrm rot="0">
            <a:off x="581040" y="702000"/>
            <a:ext cx="11029321" cy="529920"/>
          </a:xfrm>
          <a:prstGeom prst="rect"/>
          <a:noFill/>
          <a:ln w="12700" cap="flat" cmpd="sng">
            <a:noFill/>
            <a:prstDash val="solid"/>
            <a:round/>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400" i="0" kern="0" lang="en-US" spc="-1" strike="noStrike" u="none">
                <a:solidFill>
                  <a:srgbClr val="1CADE4"/>
                </a:solidFill>
                <a:uFill>
                  <a:solidFill>
                    <a:srgbClr val="FFFFFF"/>
                  </a:solidFill>
                </a:uFill>
                <a:latin typeface="Arial" pitchFamily="0" charset="0"/>
                <a:ea typeface="Droid Sans"/>
                <a:cs typeface="Lucida Sans"/>
              </a:rPr>
              <a:t>Proposed Solution</a:t>
            </a:r>
            <a:endParaRPr altLang="en-US" baseline="0" b="0" cap="none" sz="1800" i="0" kern="0" lang="zh-CN" spc="-1" strike="noStrike" u="none">
              <a:solidFill>
                <a:srgbClr val="000000"/>
              </a:solidFill>
              <a:uFill>
                <a:solidFill>
                  <a:srgbClr val="FFFFFF"/>
                </a:solidFill>
              </a:uFill>
              <a:latin typeface="Franklin Gothic Book" pitchFamily="0" charset="0"/>
              <a:ea typeface="Droid Sans"/>
              <a:cs typeface="Lucida Sans"/>
            </a:endParaRPr>
          </a:p>
        </p:txBody>
      </p:sp>
      <p:sp>
        <p:nvSpPr>
          <p:cNvPr id="1048605" name="矩形"/>
          <p:cNvSpPr/>
          <p:nvPr/>
        </p:nvSpPr>
        <p:spPr>
          <a:xfrm rot="0">
            <a:off x="441720" y="1796040"/>
            <a:ext cx="11613240" cy="4854959"/>
          </a:xfrm>
          <a:prstGeom prst="rect"/>
          <a:noFill/>
          <a:ln w="12700" cap="flat" cmpd="sng">
            <a:noFill/>
            <a:prstDash val="solid"/>
            <a:round/>
          </a:ln>
        </p:spPr>
        <p:txBody>
          <a:bodyPr anchor="ctr" anchorCtr="0" bIns="45720" lIns="91440" rIns="91440" tIns="45720" vert="horz" wrap="square">
            <a:prstTxWarp prst="textNoShape"/>
          </a:bodyPr>
          <a:p>
            <a:pPr algn="l" indent="-305562" marL="305816">
              <a:lnSpc>
                <a:spcPct val="110000"/>
              </a:lnSpc>
              <a:spcBef>
                <a:spcPts val="0"/>
              </a:spcBef>
              <a:spcAft>
                <a:spcPts val="0"/>
              </a:spcAft>
              <a:buClr>
                <a:srgbClr val="1CADE4"/>
              </a:buClr>
              <a:buSzPct val="92000"/>
              <a:buFont typeface="Wingdings 2" pitchFamily="0" charset="2"/>
              <a:buChar char=""/>
            </a:pPr>
            <a:r>
              <a:rPr altLang="zh-CN" baseline="0" b="0" cap="none" sz="1200" i="0" kern="0" lang="en-US" spc="-1" strike="noStrike" u="none">
                <a:solidFill>
                  <a:srgbClr val="404040"/>
                </a:solidFill>
                <a:uFill>
                  <a:solidFill>
                    <a:srgbClr val="FFFFFF"/>
                  </a:solidFill>
                </a:uFill>
                <a:latin typeface="Franklin Gothic Book" pitchFamily="0" charset="0"/>
                <a:ea typeface="Droid Sans"/>
                <a:cs typeface="Lucida Sans"/>
              </a:rPr>
              <a:t>Keyloggers are malicious software that can be a serious threat. Here are some proposed solutions to protect yourself from keyloggers:</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5562" marL="305816">
              <a:lnSpc>
                <a:spcPct val="110000"/>
              </a:lnSpc>
              <a:spcBef>
                <a:spcPts val="0"/>
              </a:spcBef>
              <a:spcAft>
                <a:spcPts val="0"/>
              </a:spcAft>
              <a:buClr>
                <a:srgbClr val="1CADE4"/>
              </a:buClr>
              <a:buSzPct val="92000"/>
              <a:buFont typeface="Wingdings 2" pitchFamily="0" charset="2"/>
              <a:buChar char=""/>
            </a:pPr>
            <a:r>
              <a:rPr altLang="zh-CN" baseline="0" b="1" cap="none" sz="1200" i="0" kern="0" lang="en-US" spc="-1" strike="noStrike" u="none">
                <a:solidFill>
                  <a:srgbClr val="404040"/>
                </a:solidFill>
                <a:uFill>
                  <a:solidFill>
                    <a:srgbClr val="FFFFFF"/>
                  </a:solidFill>
                </a:uFill>
                <a:latin typeface="Franklin Gothic Book" pitchFamily="0" charset="0"/>
                <a:ea typeface="Droid Sans"/>
                <a:cs typeface="Lucida Sans"/>
              </a:rPr>
              <a:t>Prevention:</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5562" marL="305816">
              <a:lnSpc>
                <a:spcPct val="110000"/>
              </a:lnSpc>
              <a:spcBef>
                <a:spcPts val="0"/>
              </a:spcBef>
              <a:spcAft>
                <a:spcPts val="0"/>
              </a:spcAft>
              <a:buClr>
                <a:srgbClr val="1CADE4"/>
              </a:buClr>
              <a:buSzPct val="92000"/>
              <a:buFont typeface="Wingdings 2" pitchFamily="0" charset="2"/>
              <a:buChar char=""/>
            </a:pPr>
            <a:r>
              <a:rPr altLang="zh-CN" baseline="0" b="1" cap="none" sz="1200" i="0" kern="0" lang="en-US" spc="-1" strike="noStrike" u="none">
                <a:solidFill>
                  <a:srgbClr val="404040"/>
                </a:solidFill>
                <a:uFill>
                  <a:solidFill>
                    <a:srgbClr val="FFFFFF"/>
                  </a:solidFill>
                </a:uFill>
                <a:latin typeface="Franklin Gothic Book" pitchFamily="0" charset="0"/>
                <a:ea typeface="Droid Sans"/>
                <a:cs typeface="Lucida Sans"/>
              </a:rPr>
              <a:t>Anti-virus and Anti-malware software:</a:t>
            </a:r>
            <a:r>
              <a:rPr altLang="zh-CN" baseline="0" b="0" cap="none" sz="1200" i="0" kern="0" lang="en-US" spc="-1" strike="noStrike" u="none">
                <a:solidFill>
                  <a:srgbClr val="404040"/>
                </a:solidFill>
                <a:uFill>
                  <a:solidFill>
                    <a:srgbClr val="FFFFFF"/>
                  </a:solidFill>
                </a:uFill>
                <a:latin typeface="Franklin Gothic Book" pitchFamily="0" charset="0"/>
                <a:ea typeface="Droid Sans"/>
                <a:cs typeface="Lucida Sans"/>
              </a:rPr>
              <a:t> Install and keep up-to-date reputable antivirus and anti-malware software that can detect and remove keyloggers.</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5562" marL="305816">
              <a:lnSpc>
                <a:spcPct val="110000"/>
              </a:lnSpc>
              <a:spcBef>
                <a:spcPts val="0"/>
              </a:spcBef>
              <a:spcAft>
                <a:spcPts val="0"/>
              </a:spcAft>
              <a:buClr>
                <a:srgbClr val="1CADE4"/>
              </a:buClr>
              <a:buSzPct val="92000"/>
              <a:buFont typeface="Wingdings 2" pitchFamily="0" charset="2"/>
              <a:buChar char=""/>
            </a:pPr>
            <a:r>
              <a:rPr altLang="zh-CN" baseline="0" b="1" cap="none" sz="1200" i="0" kern="0" lang="en-US" spc="-1" strike="noStrike" u="none">
                <a:solidFill>
                  <a:srgbClr val="404040"/>
                </a:solidFill>
                <a:uFill>
                  <a:solidFill>
                    <a:srgbClr val="FFFFFF"/>
                  </a:solidFill>
                </a:uFill>
                <a:latin typeface="Franklin Gothic Book" pitchFamily="0" charset="0"/>
                <a:ea typeface="Droid Sans"/>
                <a:cs typeface="Lucida Sans"/>
              </a:rPr>
              <a:t>Be cautious with downloads and attachments:</a:t>
            </a:r>
            <a:r>
              <a:rPr altLang="zh-CN" baseline="0" b="0" cap="none" sz="1200" i="0" kern="0" lang="en-US" spc="-1" strike="noStrike" u="none">
                <a:solidFill>
                  <a:srgbClr val="404040"/>
                </a:solidFill>
                <a:uFill>
                  <a:solidFill>
                    <a:srgbClr val="FFFFFF"/>
                  </a:solidFill>
                </a:uFill>
                <a:latin typeface="Franklin Gothic Book" pitchFamily="0" charset="0"/>
                <a:ea typeface="Droid Sans"/>
                <a:cs typeface="Lucida Sans"/>
              </a:rPr>
              <a:t> Only download files and open attachments from trusted sources. Be wary of clicking on links in emails, even if they appear to be from someone you know..</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5562" marL="305816">
              <a:lnSpc>
                <a:spcPct val="110000"/>
              </a:lnSpc>
              <a:spcBef>
                <a:spcPts val="0"/>
              </a:spcBef>
              <a:spcAft>
                <a:spcPts val="0"/>
              </a:spcAft>
              <a:buClr>
                <a:srgbClr val="1CADE4"/>
              </a:buClr>
              <a:buSzPct val="92000"/>
              <a:buFont typeface="Wingdings 2" pitchFamily="0" charset="2"/>
              <a:buChar char=""/>
            </a:pPr>
            <a:r>
              <a:rPr altLang="zh-CN" baseline="0" b="1" cap="none" sz="1200" i="0" kern="0" lang="en-US" spc="-1" strike="noStrike" u="none">
                <a:solidFill>
                  <a:srgbClr val="404040"/>
                </a:solidFill>
                <a:uFill>
                  <a:solidFill>
                    <a:srgbClr val="FFFFFF"/>
                  </a:solidFill>
                </a:uFill>
                <a:latin typeface="Franklin Gothic Book" pitchFamily="0" charset="0"/>
                <a:ea typeface="Droid Sans"/>
                <a:cs typeface="Lucida Sans"/>
              </a:rPr>
              <a:t>Detection:</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5562" marL="305816">
              <a:lnSpc>
                <a:spcPct val="110000"/>
              </a:lnSpc>
              <a:spcBef>
                <a:spcPts val="0"/>
              </a:spcBef>
              <a:spcAft>
                <a:spcPts val="0"/>
              </a:spcAft>
              <a:buClr>
                <a:srgbClr val="1CADE4"/>
              </a:buClr>
              <a:buSzPct val="92000"/>
              <a:buFont typeface="Wingdings 2" pitchFamily="0" charset="2"/>
              <a:buChar char=""/>
            </a:pPr>
            <a:r>
              <a:rPr altLang="zh-CN" baseline="0" b="1" cap="none" sz="1200" i="0" kern="0" lang="en-US" spc="-1" strike="noStrike" u="none">
                <a:solidFill>
                  <a:srgbClr val="404040"/>
                </a:solidFill>
                <a:uFill>
                  <a:solidFill>
                    <a:srgbClr val="FFFFFF"/>
                  </a:solidFill>
                </a:uFill>
                <a:latin typeface="Franklin Gothic Book" pitchFamily="0" charset="0"/>
                <a:ea typeface="Droid Sans"/>
                <a:cs typeface="Lucida Sans"/>
              </a:rPr>
              <a:t>System behavior changes:</a:t>
            </a:r>
            <a:r>
              <a:rPr altLang="zh-CN" baseline="0" b="0" cap="none" sz="1200" i="0" kern="0" lang="en-US" spc="-1" strike="noStrike" u="none">
                <a:solidFill>
                  <a:srgbClr val="404040"/>
                </a:solidFill>
                <a:uFill>
                  <a:solidFill>
                    <a:srgbClr val="FFFFFF"/>
                  </a:solidFill>
                </a:uFill>
                <a:latin typeface="Franklin Gothic Book" pitchFamily="0" charset="0"/>
                <a:ea typeface="Droid Sans"/>
                <a:cs typeface="Lucida Sans"/>
              </a:rPr>
              <a:t> Unusual slowdowns, new programs running in the background, or unexplained browser activity can be signs of a keylogger infection.</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5562" marL="305816">
              <a:lnSpc>
                <a:spcPct val="110000"/>
              </a:lnSpc>
              <a:spcBef>
                <a:spcPts val="0"/>
              </a:spcBef>
              <a:spcAft>
                <a:spcPts val="0"/>
              </a:spcAft>
              <a:buClr>
                <a:srgbClr val="1CADE4"/>
              </a:buClr>
              <a:buSzPct val="92000"/>
              <a:buFont typeface="Wingdings 2" pitchFamily="0" charset="2"/>
              <a:buChar char=""/>
            </a:pPr>
            <a:r>
              <a:rPr altLang="zh-CN" baseline="0" b="1" cap="none" sz="1200" i="0" kern="0" lang="en-US" spc="-1" strike="noStrike" u="none">
                <a:solidFill>
                  <a:srgbClr val="404040"/>
                </a:solidFill>
                <a:uFill>
                  <a:solidFill>
                    <a:srgbClr val="FFFFFF"/>
                  </a:solidFill>
                </a:uFill>
                <a:latin typeface="Franklin Gothic Book" pitchFamily="0" charset="0"/>
                <a:ea typeface="Droid Sans"/>
                <a:cs typeface="Lucida Sans"/>
              </a:rPr>
              <a:t>Anti-keylogging software:</a:t>
            </a:r>
            <a:r>
              <a:rPr altLang="zh-CN" baseline="0" b="0" cap="none" sz="1200" i="0" kern="0" lang="en-US" spc="-1" strike="noStrike" u="none">
                <a:solidFill>
                  <a:srgbClr val="404040"/>
                </a:solidFill>
                <a:uFill>
                  <a:solidFill>
                    <a:srgbClr val="FFFFFF"/>
                  </a:solidFill>
                </a:uFill>
                <a:latin typeface="Franklin Gothic Book" pitchFamily="0" charset="0"/>
                <a:ea typeface="Droid Sans"/>
                <a:cs typeface="Lucida Sans"/>
              </a:rPr>
              <a:t> There are specific anti-keylogging programs that can detect and block keyloggers.</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5562" marL="305816">
              <a:lnSpc>
                <a:spcPct val="110000"/>
              </a:lnSpc>
              <a:spcBef>
                <a:spcPts val="0"/>
              </a:spcBef>
              <a:spcAft>
                <a:spcPts val="0"/>
              </a:spcAft>
              <a:buClr>
                <a:srgbClr val="1CADE4"/>
              </a:buClr>
              <a:buSzPct val="92000"/>
              <a:buFont typeface="Wingdings 2" pitchFamily="0" charset="2"/>
              <a:buChar char=""/>
            </a:pPr>
            <a:r>
              <a:rPr altLang="zh-CN" baseline="0" b="1" cap="none" sz="1200" i="0" kern="0" lang="en-US" spc="-1" strike="noStrike" u="none">
                <a:solidFill>
                  <a:srgbClr val="404040"/>
                </a:solidFill>
                <a:uFill>
                  <a:solidFill>
                    <a:srgbClr val="FFFFFF"/>
                  </a:solidFill>
                </a:uFill>
                <a:latin typeface="Franklin Gothic Book" pitchFamily="0" charset="0"/>
                <a:ea typeface="Droid Sans"/>
                <a:cs typeface="Lucida Sans"/>
              </a:rPr>
              <a:t>Regular security scans:</a:t>
            </a:r>
            <a:r>
              <a:rPr altLang="zh-CN" baseline="0" b="0" cap="none" sz="1200" i="0" kern="0" lang="en-US" spc="-1" strike="noStrike" u="none">
                <a:solidFill>
                  <a:srgbClr val="404040"/>
                </a:solidFill>
                <a:uFill>
                  <a:solidFill>
                    <a:srgbClr val="FFFFFF"/>
                  </a:solidFill>
                </a:uFill>
                <a:latin typeface="Franklin Gothic Book" pitchFamily="0" charset="0"/>
                <a:ea typeface="Droid Sans"/>
                <a:cs typeface="Lucida Sans"/>
              </a:rPr>
              <a:t> Regularly scan your system with your antivirus and anti-malware software to detect any potential threats.</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5562" marL="305816">
              <a:lnSpc>
                <a:spcPct val="110000"/>
              </a:lnSpc>
              <a:spcBef>
                <a:spcPts val="0"/>
              </a:spcBef>
              <a:spcAft>
                <a:spcPts val="0"/>
              </a:spcAft>
              <a:buClr>
                <a:srgbClr val="1CADE4"/>
              </a:buClr>
              <a:buSzPct val="92000"/>
              <a:buFont typeface="Wingdings 2" pitchFamily="0" charset="2"/>
              <a:buChar char=""/>
            </a:pPr>
            <a:r>
              <a:rPr altLang="zh-CN" baseline="0" b="1" cap="none" sz="1200" i="0" kern="0" lang="en-US" spc="-1" strike="noStrike" u="none">
                <a:solidFill>
                  <a:srgbClr val="404040"/>
                </a:solidFill>
                <a:uFill>
                  <a:solidFill>
                    <a:srgbClr val="FFFFFF"/>
                  </a:solidFill>
                </a:uFill>
                <a:latin typeface="Franklin Gothic Book" pitchFamily="0" charset="0"/>
                <a:ea typeface="Droid Sans"/>
                <a:cs typeface="Lucida Sans"/>
              </a:rPr>
              <a:t>Recovery:</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5562" marL="305816">
              <a:lnSpc>
                <a:spcPct val="110000"/>
              </a:lnSpc>
              <a:spcBef>
                <a:spcPts val="0"/>
              </a:spcBef>
              <a:spcAft>
                <a:spcPts val="0"/>
              </a:spcAft>
              <a:buClr>
                <a:srgbClr val="1CADE4"/>
              </a:buClr>
              <a:buSzPct val="92000"/>
              <a:buFont typeface="Wingdings 2" pitchFamily="0" charset="2"/>
              <a:buChar char=""/>
            </a:pPr>
            <a:r>
              <a:rPr altLang="zh-CN" baseline="0" b="1" cap="none" sz="1200" i="0" kern="0" lang="en-US" spc="-1" strike="noStrike" u="none">
                <a:solidFill>
                  <a:srgbClr val="404040"/>
                </a:solidFill>
                <a:uFill>
                  <a:solidFill>
                    <a:srgbClr val="FFFFFF"/>
                  </a:solidFill>
                </a:uFill>
                <a:latin typeface="Franklin Gothic Book" pitchFamily="0" charset="0"/>
                <a:ea typeface="Droid Sans"/>
                <a:cs typeface="Lucida Sans"/>
              </a:rPr>
              <a:t>Boot into Safe Mode:</a:t>
            </a:r>
            <a:r>
              <a:rPr altLang="zh-CN" baseline="0" b="0" cap="none" sz="1200" i="0" kern="0" lang="en-US" spc="-1" strike="noStrike" u="none">
                <a:solidFill>
                  <a:srgbClr val="404040"/>
                </a:solidFill>
                <a:uFill>
                  <a:solidFill>
                    <a:srgbClr val="FFFFFF"/>
                  </a:solidFill>
                </a:uFill>
                <a:latin typeface="Franklin Gothic Book" pitchFamily="0" charset="0"/>
                <a:ea typeface="Droid Sans"/>
                <a:cs typeface="Lucida Sans"/>
              </a:rPr>
              <a:t> If you suspect a keylogger infection, boot your computer into Safe Mode. This will only load the essential programs needed to run your system, making it easier to identify and remove the keylogger.</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5562" marL="305816">
              <a:lnSpc>
                <a:spcPct val="110000"/>
              </a:lnSpc>
              <a:spcBef>
                <a:spcPts val="0"/>
              </a:spcBef>
              <a:spcAft>
                <a:spcPts val="0"/>
              </a:spcAft>
              <a:buClr>
                <a:srgbClr val="1CADE4"/>
              </a:buClr>
              <a:buSzPct val="92000"/>
              <a:buFont typeface="Wingdings 2" pitchFamily="0" charset="2"/>
              <a:buChar char=""/>
            </a:pPr>
            <a:r>
              <a:rPr altLang="zh-CN" baseline="0" b="1" cap="none" sz="1200" i="0" kern="0" lang="en-US" spc="-1" strike="noStrike" u="none">
                <a:solidFill>
                  <a:srgbClr val="404040"/>
                </a:solidFill>
                <a:uFill>
                  <a:solidFill>
                    <a:srgbClr val="FFFFFF"/>
                  </a:solidFill>
                </a:uFill>
                <a:latin typeface="Franklin Gothic Book" pitchFamily="0" charset="0"/>
                <a:ea typeface="Droid Sans"/>
                <a:cs typeface="Lucida Sans"/>
              </a:rPr>
              <a:t>Security software scan:</a:t>
            </a:r>
            <a:r>
              <a:rPr altLang="zh-CN" baseline="0" b="0" cap="none" sz="1200" i="0" kern="0" lang="en-US" spc="-1" strike="noStrike" u="none">
                <a:solidFill>
                  <a:srgbClr val="404040"/>
                </a:solidFill>
                <a:uFill>
                  <a:solidFill>
                    <a:srgbClr val="FFFFFF"/>
                  </a:solidFill>
                </a:uFill>
                <a:latin typeface="Franklin Gothic Book" pitchFamily="0" charset="0"/>
                <a:ea typeface="Droid Sans"/>
                <a:cs typeface="Lucida Sans"/>
              </a:rPr>
              <a:t> Run a full scan with your antivirus and anti-malware software in Safe Mode.</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5562" marL="305816">
              <a:lnSpc>
                <a:spcPct val="110000"/>
              </a:lnSpc>
              <a:spcBef>
                <a:spcPts val="0"/>
              </a:spcBef>
              <a:spcAft>
                <a:spcPts val="0"/>
              </a:spcAft>
              <a:buClr>
                <a:srgbClr val="1CADE4"/>
              </a:buClr>
              <a:buSzPct val="92000"/>
              <a:buFont typeface="Wingdings 2" pitchFamily="0" charset="2"/>
              <a:buChar char=""/>
            </a:pPr>
            <a:r>
              <a:rPr altLang="zh-CN" baseline="0" b="1" cap="none" sz="1200" i="0" kern="0" lang="en-US" spc="-1" strike="noStrike" u="none">
                <a:solidFill>
                  <a:srgbClr val="404040"/>
                </a:solidFill>
                <a:uFill>
                  <a:solidFill>
                    <a:srgbClr val="FFFFFF"/>
                  </a:solidFill>
                </a:uFill>
                <a:latin typeface="Franklin Gothic Book" pitchFamily="0" charset="0"/>
                <a:ea typeface="Droid Sans"/>
                <a:cs typeface="Lucida Sans"/>
              </a:rPr>
              <a:t>Change passwords:</a:t>
            </a:r>
            <a:r>
              <a:rPr altLang="zh-CN" baseline="0" b="0" cap="none" sz="1200" i="0" kern="0" lang="en-US" spc="-1" strike="noStrike" u="none">
                <a:solidFill>
                  <a:srgbClr val="404040"/>
                </a:solidFill>
                <a:uFill>
                  <a:solidFill>
                    <a:srgbClr val="FFFFFF"/>
                  </a:solidFill>
                </a:uFill>
                <a:latin typeface="Franklin Gothic Book" pitchFamily="0" charset="0"/>
                <a:ea typeface="Droid Sans"/>
                <a:cs typeface="Lucida Sans"/>
              </a:rPr>
              <a:t> Once you've removed the keylogger, change all your passwords for online accounts, especially financial accounts and email.</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5562" marL="305816">
              <a:lnSpc>
                <a:spcPct val="110000"/>
              </a:lnSpc>
              <a:spcBef>
                <a:spcPts val="0"/>
              </a:spcBef>
              <a:spcAft>
                <a:spcPts val="0"/>
              </a:spcAft>
              <a:buClr>
                <a:srgbClr val="1CADE4"/>
              </a:buClr>
              <a:buSzPct val="92000"/>
              <a:buFont typeface="Wingdings 2" pitchFamily="0" charset="2"/>
              <a:buChar char=""/>
            </a:pPr>
            <a:r>
              <a:rPr altLang="zh-CN" baseline="0" b="1" cap="none" sz="1200" i="0" kern="0" lang="en-US" spc="-1" strike="noStrike" u="none">
                <a:solidFill>
                  <a:srgbClr val="404040"/>
                </a:solidFill>
                <a:uFill>
                  <a:solidFill>
                    <a:srgbClr val="FFFFFF"/>
                  </a:solidFill>
                </a:uFill>
                <a:latin typeface="Franklin Gothic Book" pitchFamily="0" charset="0"/>
                <a:ea typeface="Droid Sans"/>
                <a:cs typeface="Lucida Sans"/>
              </a:rPr>
              <a:t>Additional Tips:</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5562" marL="305816">
              <a:lnSpc>
                <a:spcPct val="110000"/>
              </a:lnSpc>
              <a:spcBef>
                <a:spcPts val="0"/>
              </a:spcBef>
              <a:spcAft>
                <a:spcPts val="0"/>
              </a:spcAft>
              <a:buClr>
                <a:srgbClr val="1CADE4"/>
              </a:buClr>
              <a:buSzPct val="92000"/>
              <a:buFont typeface="Wingdings 2" pitchFamily="0" charset="2"/>
              <a:buChar char=""/>
            </a:pPr>
            <a:r>
              <a:rPr altLang="zh-CN" baseline="0" b="1" cap="none" sz="1200" i="0" kern="0" lang="en-US" spc="-1" strike="noStrike" u="none">
                <a:solidFill>
                  <a:srgbClr val="404040"/>
                </a:solidFill>
                <a:uFill>
                  <a:solidFill>
                    <a:srgbClr val="FFFFFF"/>
                  </a:solidFill>
                </a:uFill>
                <a:latin typeface="Franklin Gothic Book" pitchFamily="0" charset="0"/>
                <a:ea typeface="Droid Sans"/>
                <a:cs typeface="Lucida Sans"/>
              </a:rPr>
              <a:t>Be mindful of public computers:</a:t>
            </a:r>
            <a:r>
              <a:rPr altLang="zh-CN" baseline="0" b="0" cap="none" sz="1200" i="0" kern="0" lang="en-US" spc="-1" strike="noStrike" u="none">
                <a:solidFill>
                  <a:srgbClr val="404040"/>
                </a:solidFill>
                <a:uFill>
                  <a:solidFill>
                    <a:srgbClr val="FFFFFF"/>
                  </a:solidFill>
                </a:uFill>
                <a:latin typeface="Franklin Gothic Book" pitchFamily="0" charset="0"/>
                <a:ea typeface="Droid Sans"/>
                <a:cs typeface="Lucida Sans"/>
              </a:rPr>
              <a:t> Avoid entering sensitive information on public computers, as they may be infected with keyloggers.</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5562" marL="305816">
              <a:lnSpc>
                <a:spcPct val="110000"/>
              </a:lnSpc>
              <a:spcBef>
                <a:spcPts val="0"/>
              </a:spcBef>
              <a:spcAft>
                <a:spcPts val="0"/>
              </a:spcAft>
              <a:buClr>
                <a:srgbClr val="1CADE4"/>
              </a:buClr>
              <a:buSzPct val="92000"/>
              <a:buFont typeface="Wingdings 2" pitchFamily="0" charset="2"/>
              <a:buChar char=""/>
            </a:pPr>
            <a:r>
              <a:rPr altLang="zh-CN" baseline="0" b="1" cap="none" sz="1200" i="0" kern="0" lang="en-US" spc="-1" strike="noStrike" u="none">
                <a:solidFill>
                  <a:srgbClr val="404040"/>
                </a:solidFill>
                <a:uFill>
                  <a:solidFill>
                    <a:srgbClr val="FFFFFF"/>
                  </a:solidFill>
                </a:uFill>
                <a:latin typeface="Franklin Gothic Book" pitchFamily="0" charset="0"/>
                <a:ea typeface="Droid Sans"/>
                <a:cs typeface="Lucida Sans"/>
              </a:rPr>
              <a:t>Keep your software updated:</a:t>
            </a:r>
            <a:r>
              <a:rPr altLang="zh-CN" baseline="0" b="0" cap="none" sz="1200" i="0" kern="0" lang="en-US" spc="-1" strike="noStrike" u="none">
                <a:solidFill>
                  <a:srgbClr val="404040"/>
                </a:solidFill>
                <a:uFill>
                  <a:solidFill>
                    <a:srgbClr val="FFFFFF"/>
                  </a:solidFill>
                </a:uFill>
                <a:latin typeface="Franklin Gothic Book" pitchFamily="0" charset="0"/>
                <a:ea typeface="Droid Sans"/>
                <a:cs typeface="Lucida Sans"/>
              </a:rPr>
              <a:t> Always update your operating system, applications, and web browser to the latest versions to patch security vulnerabilities that keyloggers might exploit.</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0" marL="0">
              <a:lnSpc>
                <a:spcPct val="100000"/>
              </a:lnSpc>
              <a:spcBef>
                <a:spcPts val="0"/>
              </a:spcBef>
              <a:spcAft>
                <a:spcPts val="0"/>
              </a:spcAft>
              <a:buNone/>
            </a:pPr>
            <a:endParaRPr altLang="en-US" baseline="0" b="0" cap="none" sz="1700" i="0" kern="0" lang="zh-CN" spc="-1" strike="noStrike" u="none">
              <a:solidFill>
                <a:srgbClr val="404040"/>
              </a:solidFill>
              <a:uFill>
                <a:solidFill>
                  <a:srgbClr val="FFFFFF"/>
                </a:solidFill>
              </a:uFill>
              <a:latin typeface="Franklin Gothic Book" pitchFamily="0" charset="0"/>
              <a:ea typeface="Droid Sans"/>
              <a:cs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4" name=""/>
        <p:cNvGrpSpPr/>
        <p:nvPr/>
      </p:nvGrpSpPr>
      <p:grpSpPr>
        <a:xfrm>
          <a:off x="0" y="0"/>
          <a:ext cx="0" cy="0"/>
          <a:chOff x="0" y="0"/>
          <a:chExt cx="0" cy="0"/>
        </a:xfrm>
      </p:grpSpPr>
      <p:sp>
        <p:nvSpPr>
          <p:cNvPr id="1048606" name="矩形"/>
          <p:cNvSpPr/>
          <p:nvPr/>
        </p:nvSpPr>
        <p:spPr>
          <a:xfrm rot="0">
            <a:off x="581040" y="662400"/>
            <a:ext cx="11029321" cy="529920"/>
          </a:xfrm>
          <a:prstGeom prst="rect"/>
          <a:noFill/>
          <a:ln w="12700" cap="flat" cmpd="sng">
            <a:noFill/>
            <a:prstDash val="solid"/>
            <a:round/>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400" i="0" kern="0" lang="en-US" spc="-1" strike="noStrike" u="none">
                <a:solidFill>
                  <a:srgbClr val="1CADE4"/>
                </a:solidFill>
                <a:uFill>
                  <a:solidFill>
                    <a:srgbClr val="FFFFFF"/>
                  </a:solidFill>
                </a:uFill>
                <a:latin typeface="Arial" pitchFamily="0" charset="0"/>
                <a:ea typeface="Franklin Gothic Demi" pitchFamily="0" charset="0"/>
                <a:cs typeface="Lucida Sans"/>
              </a:rPr>
              <a:t>System  Approach</a:t>
            </a:r>
            <a:endParaRPr altLang="en-US" baseline="0" b="0" cap="none" sz="1800" i="0" kern="0" lang="zh-CN" spc="-1" strike="noStrike" u="none">
              <a:solidFill>
                <a:srgbClr val="000000"/>
              </a:solidFill>
              <a:uFill>
                <a:solidFill>
                  <a:srgbClr val="FFFFFF"/>
                </a:solidFill>
              </a:uFill>
              <a:latin typeface="Franklin Gothic Book" pitchFamily="0" charset="0"/>
              <a:ea typeface="Droid Sans"/>
              <a:cs typeface="Lucida Sans"/>
            </a:endParaRPr>
          </a:p>
        </p:txBody>
      </p:sp>
      <p:sp>
        <p:nvSpPr>
          <p:cNvPr id="1048607" name="矩形"/>
          <p:cNvSpPr/>
          <p:nvPr/>
        </p:nvSpPr>
        <p:spPr>
          <a:xfrm rot="0">
            <a:off x="581040" y="1302120"/>
            <a:ext cx="11029321" cy="4672800"/>
          </a:xfrm>
          <a:prstGeom prst="rect"/>
          <a:noFill/>
          <a:ln w="12700" cap="flat" cmpd="sng">
            <a:noFill/>
            <a:prstDash val="solid"/>
            <a:round/>
          </a:ln>
        </p:spPr>
        <p:txBody>
          <a:bodyPr anchor="ctr"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1800" i="0" kern="0" lang="en-US" spc="-1" strike="noStrike" u="none">
                <a:solidFill>
                  <a:srgbClr val="0F0F0F"/>
                </a:solidFill>
                <a:uFill>
                  <a:solidFill>
                    <a:srgbClr val="FFFFFF"/>
                  </a:solidFill>
                </a:uFill>
                <a:latin typeface="Franklin Gothic Book" pitchFamily="0" charset="0"/>
                <a:ea typeface="Franklin Gothic Book" pitchFamily="0" charset="0"/>
                <a:cs typeface="Lucida Sans"/>
              </a:rPr>
              <a:t>They are the most common method hackers use to access a user's keystrokes. A software keylogger is put on a computer when the user downloads an infected application. Once installed, the keylogger monitors the keystrokes on the operating system you are using, checking the paths each keystroke goes through.</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4800" marL="305054">
              <a:lnSpc>
                <a:spcPct val="100000"/>
              </a:lnSpc>
              <a:spcBef>
                <a:spcPts val="0"/>
              </a:spcBef>
              <a:spcAft>
                <a:spcPts val="0"/>
              </a:spcAft>
              <a:buClr>
                <a:srgbClr val="1CADE4"/>
              </a:buClr>
              <a:buSzPct val="92000"/>
              <a:buFont typeface="Wingdings 2" pitchFamily="0" charset="2"/>
              <a:buChar char=""/>
            </a:pPr>
            <a:r>
              <a:rPr altLang="zh-CN" baseline="0" b="1" cap="none" sz="1800" i="0" kern="0" lang="en-US" spc="-1" strike="noStrike" u="none">
                <a:solidFill>
                  <a:srgbClr val="0F0F0F"/>
                </a:solidFill>
                <a:uFill>
                  <a:solidFill>
                    <a:srgbClr val="FFFFFF"/>
                  </a:solidFill>
                </a:uFill>
                <a:latin typeface="Franklin Gothic Book" pitchFamily="0" charset="0"/>
                <a:ea typeface="Franklin Gothic Book" pitchFamily="0" charset="0"/>
                <a:cs typeface="Lucida Sans"/>
              </a:rPr>
              <a:t>System requirements:</a:t>
            </a:r>
            <a:r>
              <a:rPr altLang="zh-CN" baseline="0" b="1" cap="none" sz="1800" i="0" kern="0" lang="en-US" spc="-1" strike="noStrike" u="none">
                <a:solidFill>
                  <a:srgbClr val="404040"/>
                </a:solidFill>
                <a:uFill>
                  <a:solidFill>
                    <a:srgbClr val="FFFFFF"/>
                  </a:solidFill>
                </a:uFill>
                <a:latin typeface="Franklin Gothic Book" pitchFamily="0" charset="0"/>
                <a:ea typeface="Franklin Gothic Book" pitchFamily="0" charset="0"/>
                <a:cs typeface="Lucida Sans"/>
              </a:rPr>
              <a:t>100 МВ free disk space. Pentium II processor or higher. 512 MB RAM.</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4800" marL="305054">
              <a:lnSpc>
                <a:spcPct val="100000"/>
              </a:lnSpc>
              <a:spcBef>
                <a:spcPts val="0"/>
              </a:spcBef>
              <a:spcAft>
                <a:spcPts val="0"/>
              </a:spcAft>
              <a:buClr>
                <a:srgbClr val="1CADE4"/>
              </a:buClr>
              <a:buSzPct val="92000"/>
              <a:buFont typeface="Wingdings 2" pitchFamily="0" charset="2"/>
              <a:buChar char=""/>
            </a:pPr>
            <a:r>
              <a:rPr altLang="zh-CN" baseline="0" b="1" cap="none" sz="1800" i="0" kern="0" lang="en-US" spc="-1" strike="noStrike" u="none">
                <a:solidFill>
                  <a:srgbClr val="0F0F0F"/>
                </a:solidFill>
                <a:uFill>
                  <a:solidFill>
                    <a:srgbClr val="FFFFFF"/>
                  </a:solidFill>
                </a:uFill>
                <a:latin typeface="Franklin Gothic Book" pitchFamily="0" charset="0"/>
                <a:ea typeface="Franklin Gothic Book" pitchFamily="0" charset="0"/>
                <a:cs typeface="Lucida Sans"/>
              </a:rPr>
              <a:t>Library required to build the model:</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4800" marL="305054">
              <a:lnSpc>
                <a:spcPct val="100000"/>
              </a:lnSpc>
              <a:spcBef>
                <a:spcPts val="0"/>
              </a:spcBef>
              <a:spcAft>
                <a:spcPts val="0"/>
              </a:spcAft>
              <a:buClr>
                <a:srgbClr val="1CADE4"/>
              </a:buClr>
              <a:buSzPct val="92000"/>
              <a:buFont typeface="Wingdings 2" pitchFamily="0" charset="2"/>
              <a:buChar char=""/>
            </a:pPr>
            <a:r>
              <a:rPr altLang="zh-CN" baseline="0" b="1" cap="none" sz="1800" i="0" kern="0" lang="en-US" spc="-1" strike="noStrike" u="none">
                <a:solidFill>
                  <a:srgbClr val="0F0F0F"/>
                </a:solidFill>
                <a:uFill>
                  <a:solidFill>
                    <a:srgbClr val="FFFFFF"/>
                  </a:solidFill>
                </a:uFill>
                <a:latin typeface="Franklin Gothic Book" pitchFamily="0" charset="0"/>
                <a:ea typeface="Franklin Gothic Book" pitchFamily="0" charset="0"/>
                <a:cs typeface="Lucida Sans"/>
              </a:rPr>
              <a:t> </a:t>
            </a:r>
            <a:r>
              <a:rPr altLang="zh-CN" baseline="0" b="1" cap="none" sz="1800" i="0" kern="0" lang="en-US" spc="-1" strike="noStrike" u="none">
                <a:solidFill>
                  <a:srgbClr val="404040"/>
                </a:solidFill>
                <a:uFill>
                  <a:solidFill>
                    <a:srgbClr val="FFFFFF"/>
                  </a:solidFill>
                </a:uFill>
                <a:latin typeface="Franklin Gothic Book" pitchFamily="0" charset="0"/>
                <a:ea typeface="Franklin Gothic Book" pitchFamily="0" charset="0"/>
                <a:cs typeface="Lucida Sans"/>
              </a:rPr>
              <a:t> </a:t>
            </a:r>
            <a:r>
              <a:rPr altLang="zh-CN" baseline="0" b="1" cap="none" sz="1800" i="0" kern="0" lang="en-US" spc="-1" strike="noStrike" u="none">
                <a:solidFill>
                  <a:srgbClr val="000000"/>
                </a:solidFill>
                <a:uFill>
                  <a:solidFill>
                    <a:srgbClr val="FFFFFF"/>
                  </a:solidFill>
                </a:uFill>
                <a:latin typeface="Franklin Gothic Book" pitchFamily="0" charset="0"/>
                <a:ea typeface="Franklin Gothic Book" pitchFamily="0" charset="0"/>
                <a:cs typeface="Lucida Sans"/>
              </a:rPr>
              <a:t>pynput</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4800" marL="305054">
              <a:lnSpc>
                <a:spcPct val="100000"/>
              </a:lnSpc>
              <a:spcBef>
                <a:spcPts val="0"/>
              </a:spcBef>
              <a:spcAft>
                <a:spcPts val="0"/>
              </a:spcAft>
              <a:buClr>
                <a:srgbClr val="1CADE4"/>
              </a:buClr>
              <a:buSzPct val="92000"/>
              <a:buFont typeface="Wingdings 2" pitchFamily="0" charset="2"/>
              <a:buChar char=""/>
            </a:pPr>
            <a:r>
              <a:rPr altLang="zh-CN" baseline="0" b="1" cap="none" sz="1800" i="0" kern="0" lang="en-US" spc="-1" strike="noStrike" u="none">
                <a:solidFill>
                  <a:srgbClr val="404040"/>
                </a:solidFill>
                <a:uFill>
                  <a:solidFill>
                    <a:srgbClr val="FFFFFF"/>
                  </a:solidFill>
                </a:uFill>
                <a:latin typeface="Franklin Gothic Book" pitchFamily="0" charset="0"/>
                <a:ea typeface="Franklin Gothic Book" pitchFamily="0" charset="0"/>
                <a:cs typeface="Lucida Sans"/>
              </a:rPr>
              <a:t>  </a:t>
            </a:r>
            <a:r>
              <a:rPr altLang="zh-CN" baseline="0" b="1" cap="none" sz="1800" i="0" kern="0" lang="en-US" spc="-1" strike="noStrike" u="none">
                <a:solidFill>
                  <a:srgbClr val="000000"/>
                </a:solidFill>
                <a:uFill>
                  <a:solidFill>
                    <a:srgbClr val="FFFFFF"/>
                  </a:solidFill>
                </a:uFill>
                <a:latin typeface="Franklin Gothic Book" pitchFamily="0" charset="0"/>
                <a:ea typeface="Franklin Gothic Book" pitchFamily="0" charset="0"/>
                <a:cs typeface="Lucida Sans"/>
              </a:rPr>
              <a:t>mSpy</a:t>
            </a:r>
            <a:r>
              <a:rPr altLang="zh-CN" baseline="0" b="0" cap="none" sz="1800" i="0" kern="0" lang="en-US" spc="-1" strike="noStrike" u="none">
                <a:solidFill>
                  <a:srgbClr val="000000"/>
                </a:solidFill>
                <a:uFill>
                  <a:solidFill>
                    <a:srgbClr val="FFFFFF"/>
                  </a:solidFill>
                </a:uFill>
                <a:latin typeface="Franklin Gothic Book" pitchFamily="0" charset="0"/>
                <a:ea typeface="Franklin Gothic Book" pitchFamily="0" charset="0"/>
                <a:cs typeface="Lucida Sans"/>
              </a:rPr>
              <a:t> </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4800" marL="305054">
              <a:lnSpc>
                <a:spcPct val="100000"/>
              </a:lnSpc>
              <a:spcBef>
                <a:spcPts val="0"/>
              </a:spcBef>
              <a:spcAft>
                <a:spcPts val="0"/>
              </a:spcAft>
              <a:buClr>
                <a:srgbClr val="1CADE4"/>
              </a:buClr>
              <a:buSzPct val="92000"/>
              <a:buFont typeface="Wingdings 2" pitchFamily="0" charset="2"/>
              <a:buChar char=""/>
            </a:pPr>
            <a:r>
              <a:rPr altLang="zh-CN" baseline="0" b="1" cap="none" sz="1800" i="0" kern="0" lang="en-US" spc="-1" strike="noStrike" u="none">
                <a:solidFill>
                  <a:srgbClr val="000000"/>
                </a:solidFill>
                <a:uFill>
                  <a:solidFill>
                    <a:srgbClr val="FFFFFF"/>
                  </a:solidFill>
                </a:uFill>
                <a:latin typeface="Franklin Gothic Book" pitchFamily="0" charset="0"/>
                <a:ea typeface="Franklin Gothic Book" pitchFamily="0" charset="0"/>
                <a:cs typeface="Lucida Sans"/>
              </a:rPr>
              <a:t> </a:t>
            </a:r>
            <a:r>
              <a:rPr altLang="zh-CN" baseline="0" b="1" cap="none" sz="1800" i="0" kern="0" lang="en-US" spc="-1" strike="noStrike" u="none">
                <a:solidFill>
                  <a:srgbClr val="000000"/>
                </a:solidFill>
                <a:uFill>
                  <a:solidFill>
                    <a:srgbClr val="FFFFFF"/>
                  </a:solidFill>
                </a:uFill>
                <a:latin typeface="Franklin Gothic Book" pitchFamily="0" charset="0"/>
                <a:ea typeface="Franklin Gothic Book" pitchFamily="0" charset="0"/>
                <a:cs typeface="Lucida Sans"/>
              </a:rPr>
              <a:t>Tkinter</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4800" marL="305054">
              <a:lnSpc>
                <a:spcPct val="100000"/>
              </a:lnSpc>
              <a:spcBef>
                <a:spcPts val="0"/>
              </a:spcBef>
              <a:spcAft>
                <a:spcPts val="0"/>
              </a:spcAft>
              <a:buClr>
                <a:srgbClr val="1CADE4"/>
              </a:buClr>
              <a:buSzPct val="92000"/>
              <a:buFont typeface="Wingdings 2" pitchFamily="0" charset="2"/>
              <a:buChar char=""/>
            </a:pPr>
            <a:r>
              <a:rPr altLang="zh-CN" baseline="0" b="1" cap="none" sz="1800" i="0" kern="0" lang="en-US" spc="-1" strike="noStrike" u="none">
                <a:solidFill>
                  <a:srgbClr val="000000"/>
                </a:solidFill>
                <a:uFill>
                  <a:solidFill>
                    <a:srgbClr val="FFFFFF"/>
                  </a:solidFill>
                </a:uFill>
                <a:latin typeface="Franklin Gothic Book" pitchFamily="0" charset="0"/>
                <a:ea typeface="Franklin Gothic Book" pitchFamily="0" charset="0"/>
                <a:cs typeface="Lucida Sans"/>
              </a:rPr>
              <a:t> </a:t>
            </a:r>
            <a:r>
              <a:rPr altLang="zh-CN" baseline="0" b="1" cap="none" sz="1800" i="0" kern="0" lang="en-US" spc="-1" strike="noStrike" u="none">
                <a:solidFill>
                  <a:srgbClr val="000000"/>
                </a:solidFill>
                <a:uFill>
                  <a:solidFill>
                    <a:srgbClr val="FFFFFF"/>
                  </a:solidFill>
                </a:uFill>
                <a:latin typeface="Franklin Gothic Book" pitchFamily="0" charset="0"/>
                <a:ea typeface="Franklin Gothic Book" pitchFamily="0" charset="0"/>
                <a:cs typeface="Lucida Sans"/>
              </a:rPr>
              <a:t>jsonlib</a:t>
            </a:r>
            <a:endParaRPr altLang="en-US" baseline="0" b="0" cap="none" sz="1700" i="0" kern="0" lang="zh-CN" spc="-1" strike="noStrike" u="none">
              <a:solidFill>
                <a:srgbClr val="404040"/>
              </a:solidFill>
              <a:uFill>
                <a:solidFill>
                  <a:srgbClr val="FFFFFF"/>
                </a:solidFill>
              </a:uFill>
              <a:latin typeface="Franklin Gothic Book" pitchFamily="0" charset="0"/>
              <a:ea typeface="Droid Sans"/>
              <a:cs typeface="Lucid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5" name=""/>
        <p:cNvGrpSpPr/>
        <p:nvPr/>
      </p:nvGrpSpPr>
      <p:grpSpPr>
        <a:xfrm>
          <a:off x="0" y="0"/>
          <a:ext cx="0" cy="0"/>
          <a:chOff x="0" y="0"/>
          <a:chExt cx="0" cy="0"/>
        </a:xfrm>
      </p:grpSpPr>
      <p:sp>
        <p:nvSpPr>
          <p:cNvPr id="1048608" name="矩形"/>
          <p:cNvSpPr/>
          <p:nvPr/>
        </p:nvSpPr>
        <p:spPr>
          <a:xfrm rot="0">
            <a:off x="581040" y="702000"/>
            <a:ext cx="11029321" cy="529920"/>
          </a:xfrm>
          <a:prstGeom prst="rect"/>
          <a:noFill/>
          <a:ln w="12700" cap="flat" cmpd="sng">
            <a:noFill/>
            <a:prstDash val="solid"/>
            <a:round/>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400" i="0" kern="0" lang="en-US" spc="-1" strike="noStrike" u="none">
                <a:solidFill>
                  <a:srgbClr val="1CADE4"/>
                </a:solidFill>
                <a:uFill>
                  <a:solidFill>
                    <a:srgbClr val="FFFFFF"/>
                  </a:solidFill>
                </a:uFill>
                <a:latin typeface="Arial" pitchFamily="0" charset="0"/>
                <a:ea typeface="Franklin Gothic Demi" pitchFamily="0" charset="0"/>
                <a:cs typeface="Lucida Sans"/>
              </a:rPr>
              <a:t>Algorithm &amp; Deployment</a:t>
            </a:r>
            <a:endParaRPr altLang="en-US" baseline="0" b="0" cap="none" sz="1800" i="0" kern="0" lang="zh-CN" spc="-1" strike="noStrike" u="none">
              <a:solidFill>
                <a:srgbClr val="000000"/>
              </a:solidFill>
              <a:uFill>
                <a:solidFill>
                  <a:srgbClr val="FFFFFF"/>
                </a:solidFill>
              </a:uFill>
              <a:latin typeface="Franklin Gothic Book" pitchFamily="0" charset="0"/>
              <a:ea typeface="Droid Sans"/>
              <a:cs typeface="Lucida Sans"/>
            </a:endParaRPr>
          </a:p>
        </p:txBody>
      </p:sp>
      <p:sp>
        <p:nvSpPr>
          <p:cNvPr id="1048609" name="矩形"/>
          <p:cNvSpPr/>
          <p:nvPr/>
        </p:nvSpPr>
        <p:spPr>
          <a:xfrm rot="0">
            <a:off x="581040" y="2013840"/>
            <a:ext cx="11029321" cy="5366160"/>
          </a:xfrm>
          <a:prstGeom prst="rect"/>
          <a:noFill/>
          <a:ln w="12700" cap="flat" cmpd="sng">
            <a:noFill/>
            <a:prstDash val="solid"/>
            <a:round/>
          </a:ln>
        </p:spPr>
        <p:txBody>
          <a:bodyPr anchor="ctr" anchorCtr="0" bIns="45720" lIns="91440" rIns="91440" tIns="45720" vert="horz" wrap="square">
            <a:prstTxWarp prst="textNoShape"/>
          </a:bodyPr>
          <a:p>
            <a:pPr algn="l" indent="-305562" marL="305816">
              <a:lnSpc>
                <a:spcPct val="100000"/>
              </a:lnSpc>
              <a:spcBef>
                <a:spcPts val="0"/>
              </a:spcBef>
              <a:spcAft>
                <a:spcPts val="0"/>
              </a:spcAft>
              <a:buNone/>
            </a:pPr>
            <a:r>
              <a:rPr altLang="zh-CN" baseline="0" b="1" cap="none" sz="1700" i="0" kern="0" lang="en-US" spc="-1" strike="noStrike" u="none">
                <a:solidFill>
                  <a:srgbClr val="404040"/>
                </a:solidFill>
                <a:uFill>
                  <a:solidFill>
                    <a:srgbClr val="FFFFFF"/>
                  </a:solidFill>
                </a:uFill>
                <a:latin typeface="Franklin Gothic Book" pitchFamily="0" charset="0"/>
                <a:ea typeface="Droid Sans"/>
                <a:cs typeface="Lucida Sans"/>
              </a:rPr>
              <a:t> </a:t>
            </a:r>
            <a:r>
              <a:rPr altLang="zh-CN" baseline="0" b="1" cap="none" sz="2000" i="0" kern="0" lang="en-US" spc="-1" strike="noStrike" u="none">
                <a:solidFill>
                  <a:srgbClr val="404040"/>
                </a:solidFill>
                <a:uFill>
                  <a:solidFill>
                    <a:srgbClr val="FFFFFF"/>
                  </a:solidFill>
                </a:uFill>
                <a:latin typeface="Franklin Gothic Book" pitchFamily="0" charset="0"/>
                <a:ea typeface="Droid Sans"/>
                <a:cs typeface="Lucida Sans"/>
              </a:rPr>
              <a:t>Step 1: Install the Required Library</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5562" marL="305816">
              <a:lnSpc>
                <a:spcPct val="110000"/>
              </a:lnSpc>
              <a:spcBef>
                <a:spcPts val="0"/>
              </a:spcBef>
              <a:spcAft>
                <a:spcPts val="0"/>
              </a:spcAft>
              <a:buClr>
                <a:srgbClr val="1CADE4"/>
              </a:buClr>
              <a:buSzPct val="92000"/>
              <a:buFont typeface="Wingdings 2" pitchFamily="0" charset="2"/>
              <a:buChar char=""/>
            </a:pPr>
            <a:r>
              <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rPr>
              <a:t>Ensure that you have the keyboard library installed in your Python environment. Open your command prompt or terminal and execute the following command</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5562" marL="305816">
              <a:lnSpc>
                <a:spcPct val="100000"/>
              </a:lnSpc>
              <a:spcBef>
                <a:spcPts val="0"/>
              </a:spcBef>
              <a:spcAft>
                <a:spcPts val="0"/>
              </a:spcAft>
              <a:buNone/>
            </a:pPr>
            <a:r>
              <a:rPr altLang="zh-CN" baseline="0" b="1" cap="none" sz="2100" i="0" kern="0" lang="en-US" spc="-1" strike="noStrike" u="none">
                <a:solidFill>
                  <a:srgbClr val="404040"/>
                </a:solidFill>
                <a:uFill>
                  <a:solidFill>
                    <a:srgbClr val="FFFFFF"/>
                  </a:solidFill>
                </a:uFill>
                <a:latin typeface="Franklin Gothic Book" pitchFamily="0" charset="0"/>
                <a:ea typeface="Droid Sans"/>
                <a:cs typeface="Lucida Sans"/>
              </a:rPr>
              <a:t>Step 2: Importing the Necessary Libraries</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5562" marL="305816">
              <a:lnSpc>
                <a:spcPct val="110000"/>
              </a:lnSpc>
              <a:spcBef>
                <a:spcPts val="0"/>
              </a:spcBef>
              <a:spcAft>
                <a:spcPts val="0"/>
              </a:spcAft>
              <a:buClr>
                <a:srgbClr val="1CADE4"/>
              </a:buClr>
              <a:buSzPct val="92000"/>
              <a:buFont typeface="Wingdings 2" pitchFamily="0" charset="2"/>
              <a:buChar char=""/>
            </a:pPr>
            <a:r>
              <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rPr>
              <a:t>Begin by importing the keyboard library at the beginning of your Python script. This library will enable us to work with keyboard inputs. Insert the following line of code</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5562" marL="305816">
              <a:lnSpc>
                <a:spcPct val="100000"/>
              </a:lnSpc>
              <a:spcBef>
                <a:spcPts val="0"/>
              </a:spcBef>
              <a:spcAft>
                <a:spcPts val="0"/>
              </a:spcAft>
              <a:buNone/>
            </a:pPr>
            <a:r>
              <a:rPr altLang="zh-CN" baseline="0" b="1" cap="none" sz="2100" i="0" kern="0" lang="en-US" spc="-1" strike="noStrike" u="none">
                <a:solidFill>
                  <a:srgbClr val="404040"/>
                </a:solidFill>
                <a:uFill>
                  <a:solidFill>
                    <a:srgbClr val="FFFFFF"/>
                  </a:solidFill>
                </a:uFill>
                <a:latin typeface="Franklin Gothic Book" pitchFamily="0" charset="0"/>
                <a:ea typeface="Droid Sans"/>
                <a:cs typeface="Lucida Sans"/>
              </a:rPr>
              <a:t>Step 3: Define the Log File</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5562" marL="305816">
              <a:lnSpc>
                <a:spcPct val="110000"/>
              </a:lnSpc>
              <a:spcBef>
                <a:spcPts val="0"/>
              </a:spcBef>
              <a:spcAft>
                <a:spcPts val="0"/>
              </a:spcAft>
              <a:buClr>
                <a:srgbClr val="1CADE4"/>
              </a:buClr>
              <a:buSzPct val="92000"/>
              <a:buFont typeface="Wingdings 2" pitchFamily="0" charset="2"/>
              <a:buChar char=""/>
            </a:pPr>
            <a:r>
              <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rPr>
              <a:t>Specify the name and location of the log file where the keystrokes will be saved. In this example, we’ll use ‘keystrokes.txt’ as the file name. Feel free to modify it as desired. Add the following line of code</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5562" marL="305816">
              <a:lnSpc>
                <a:spcPct val="100000"/>
              </a:lnSpc>
              <a:spcBef>
                <a:spcPts val="0"/>
              </a:spcBef>
              <a:spcAft>
                <a:spcPts val="0"/>
              </a:spcAft>
              <a:buNone/>
            </a:pPr>
            <a:r>
              <a:rPr altLang="zh-CN" baseline="0" b="1" cap="none" sz="2100" i="0" kern="0" lang="en-US" spc="-1" strike="noStrike" u="none">
                <a:solidFill>
                  <a:srgbClr val="404040"/>
                </a:solidFill>
                <a:uFill>
                  <a:solidFill>
                    <a:srgbClr val="FFFFFF"/>
                  </a:solidFill>
                </a:uFill>
                <a:latin typeface="Franklin Gothic Book" pitchFamily="0" charset="0"/>
                <a:ea typeface="Droid Sans"/>
                <a:cs typeface="Lucida Sans"/>
              </a:rPr>
              <a:t>Step 4: Create the Key Press Event Function</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5562" marL="305816">
              <a:lnSpc>
                <a:spcPct val="110000"/>
              </a:lnSpc>
              <a:spcBef>
                <a:spcPts val="0"/>
              </a:spcBef>
              <a:spcAft>
                <a:spcPts val="0"/>
              </a:spcAft>
              <a:buClr>
                <a:srgbClr val="1CADE4"/>
              </a:buClr>
              <a:buSzPct val="92000"/>
              <a:buFont typeface="Wingdings 2" pitchFamily="0" charset="2"/>
              <a:buChar char=""/>
            </a:pPr>
            <a:r>
              <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rPr>
              <a:t>Define a function that will handle the key press events. This function will be called whenever a key is pressed.</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5562" marL="305816">
              <a:lnSpc>
                <a:spcPct val="100000"/>
              </a:lnSpc>
              <a:spcBef>
                <a:spcPts val="0"/>
              </a:spcBef>
              <a:spcAft>
                <a:spcPts val="0"/>
              </a:spcAft>
              <a:buNone/>
            </a:pPr>
            <a:r>
              <a:rPr altLang="zh-CN" baseline="0" b="1" cap="none" sz="2100" i="0" kern="0" lang="en-US" spc="-1" strike="noStrike" u="none">
                <a:solidFill>
                  <a:srgbClr val="404040"/>
                </a:solidFill>
                <a:uFill>
                  <a:solidFill>
                    <a:srgbClr val="FFFFFF"/>
                  </a:solidFill>
                </a:uFill>
                <a:latin typeface="Franklin Gothic Book" pitchFamily="0" charset="0"/>
                <a:ea typeface="Droid Sans"/>
                <a:cs typeface="Lucida Sans"/>
              </a:rPr>
              <a:t>Step 5: Register the Key Press Event</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5562" marL="305816">
              <a:lnSpc>
                <a:spcPct val="110000"/>
              </a:lnSpc>
              <a:spcBef>
                <a:spcPts val="0"/>
              </a:spcBef>
              <a:spcAft>
                <a:spcPts val="0"/>
              </a:spcAft>
              <a:buClr>
                <a:srgbClr val="1CADE4"/>
              </a:buClr>
              <a:buSzPct val="92000"/>
              <a:buFont typeface="Wingdings 2" pitchFamily="0" charset="2"/>
              <a:buChar char=""/>
            </a:pPr>
            <a:r>
              <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rPr>
              <a:t>Register the ‘on_key_press’ function to be called whenever a key is pressed. This will enable our code to capture the keystrokes. Add the following line:</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5562" marL="305816">
              <a:lnSpc>
                <a:spcPct val="110000"/>
              </a:lnSpc>
              <a:spcBef>
                <a:spcPts val="0"/>
              </a:spcBef>
              <a:spcAft>
                <a:spcPts val="0"/>
              </a:spcAft>
              <a:buClr>
                <a:srgbClr val="1CADE4"/>
              </a:buClr>
              <a:buSzPct val="92000"/>
              <a:buFont typeface="Wingdings 2" pitchFamily="0" charset="2"/>
              <a:buChar char=""/>
            </a:pPr>
            <a:r>
              <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rPr>
              <a:t>keyboard.on_press(on_key_press)</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5562" marL="305816">
              <a:lnSpc>
                <a:spcPct val="100000"/>
              </a:lnSpc>
              <a:spcBef>
                <a:spcPts val="0"/>
              </a:spcBef>
              <a:spcAft>
                <a:spcPts val="0"/>
              </a:spcAft>
              <a:buNone/>
            </a:pPr>
            <a:r>
              <a:rPr altLang="zh-CN" baseline="0" b="1" cap="none" sz="1900" i="0" kern="0" lang="en-US" spc="-1" strike="noStrike" u="none">
                <a:solidFill>
                  <a:srgbClr val="404040"/>
                </a:solidFill>
                <a:uFill>
                  <a:solidFill>
                    <a:srgbClr val="FFFFFF"/>
                  </a:solidFill>
                </a:uFill>
                <a:latin typeface="Franklin Gothic Book" pitchFamily="0" charset="0"/>
                <a:ea typeface="Droid Sans"/>
                <a:cs typeface="Lucida Sans"/>
              </a:rPr>
              <a:t>Step 6: Run the Code</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5562" marL="305816">
              <a:lnSpc>
                <a:spcPct val="110000"/>
              </a:lnSpc>
              <a:spcBef>
                <a:spcPts val="0"/>
              </a:spcBef>
              <a:spcAft>
                <a:spcPts val="0"/>
              </a:spcAft>
              <a:buClr>
                <a:srgbClr val="1CADE4"/>
              </a:buClr>
              <a:buSzPct val="92000"/>
              <a:buFont typeface="Wingdings 2" pitchFamily="0" charset="2"/>
              <a:buChar char=""/>
            </a:pPr>
            <a:r>
              <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rPr>
              <a:t>Save your Python script with a ‘.py’ extension (e.g., ‘keylogger.py’). Open your command prompt or terminal, navigate to the directory where the script is located, and execute the command:</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0" marL="0">
              <a:lnSpc>
                <a:spcPct val="110000"/>
              </a:lnSpc>
              <a:spcBef>
                <a:spcPts val="0"/>
              </a:spcBef>
              <a:spcAft>
                <a:spcPts val="0"/>
              </a:spcAft>
              <a:buNone/>
            </a:pP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0" marL="0">
              <a:lnSpc>
                <a:spcPct val="110000"/>
              </a:lnSpc>
              <a:spcBef>
                <a:spcPts val="0"/>
              </a:spcBef>
              <a:spcAft>
                <a:spcPts val="0"/>
              </a:spcAft>
              <a:buNone/>
            </a:pP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0" marL="0">
              <a:lnSpc>
                <a:spcPct val="110000"/>
              </a:lnSpc>
              <a:spcBef>
                <a:spcPts val="0"/>
              </a:spcBef>
              <a:spcAft>
                <a:spcPts val="0"/>
              </a:spcAft>
              <a:buNone/>
            </a:pP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0" marL="0">
              <a:lnSpc>
                <a:spcPct val="110000"/>
              </a:lnSpc>
              <a:spcBef>
                <a:spcPts val="0"/>
              </a:spcBef>
              <a:spcAft>
                <a:spcPts val="0"/>
              </a:spcAft>
              <a:buNone/>
            </a:pP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0" marL="0">
              <a:lnSpc>
                <a:spcPct val="100000"/>
              </a:lnSpc>
              <a:spcBef>
                <a:spcPts val="0"/>
              </a:spcBef>
              <a:spcAft>
                <a:spcPts val="0"/>
              </a:spcAft>
              <a:buNone/>
            </a:pPr>
            <a:endParaRPr altLang="en-US" baseline="0" b="0" cap="none" sz="1700" i="0" kern="0" lang="zh-CN" spc="-1" strike="noStrike" u="none">
              <a:solidFill>
                <a:srgbClr val="404040"/>
              </a:solidFill>
              <a:uFill>
                <a:solidFill>
                  <a:srgbClr val="FFFFFF"/>
                </a:solidFill>
              </a:uFill>
              <a:latin typeface="Franklin Gothic Book" pitchFamily="0" charset="0"/>
              <a:ea typeface="Droid Sans"/>
              <a:cs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6" name=""/>
        <p:cNvGrpSpPr/>
        <p:nvPr/>
      </p:nvGrpSpPr>
      <p:grpSpPr>
        <a:xfrm>
          <a:off x="0" y="0"/>
          <a:ext cx="0" cy="0"/>
          <a:chOff x="0" y="0"/>
          <a:chExt cx="0" cy="0"/>
        </a:xfrm>
      </p:grpSpPr>
      <p:sp>
        <p:nvSpPr>
          <p:cNvPr id="1048610" name="矩形"/>
          <p:cNvSpPr/>
          <p:nvPr/>
        </p:nvSpPr>
        <p:spPr>
          <a:xfrm rot="0">
            <a:off x="581040" y="702000"/>
            <a:ext cx="11029321" cy="529920"/>
          </a:xfrm>
          <a:prstGeom prst="rect"/>
          <a:noFill/>
          <a:ln w="12700" cap="flat" cmpd="sng">
            <a:noFill/>
            <a:prstDash val="solid"/>
            <a:round/>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400" i="0" kern="0" lang="en-US" spc="-1" strike="noStrike" u="none">
                <a:solidFill>
                  <a:srgbClr val="1CADE4"/>
                </a:solidFill>
                <a:uFill>
                  <a:solidFill>
                    <a:srgbClr val="FFFFFF"/>
                  </a:solidFill>
                </a:uFill>
                <a:latin typeface="Arial" pitchFamily="0" charset="0"/>
                <a:ea typeface="Franklin Gothic Demi" pitchFamily="0" charset="0"/>
                <a:cs typeface="Lucida Sans"/>
              </a:rPr>
              <a:t>Result</a:t>
            </a:r>
            <a:endParaRPr altLang="en-US" baseline="0" b="0" cap="none" sz="1800" i="0" kern="0" lang="zh-CN" spc="-1" strike="noStrike" u="none">
              <a:solidFill>
                <a:srgbClr val="000000"/>
              </a:solidFill>
              <a:uFill>
                <a:solidFill>
                  <a:srgbClr val="FFFFFF"/>
                </a:solidFill>
              </a:uFill>
              <a:latin typeface="Franklin Gothic Book" pitchFamily="0" charset="0"/>
              <a:ea typeface="Droid Sans"/>
              <a:cs typeface="Lucida Sans"/>
            </a:endParaRPr>
          </a:p>
        </p:txBody>
      </p:sp>
      <p:pic>
        <p:nvPicPr>
          <p:cNvPr id="2097155" name="图片"/>
          <p:cNvPicPr>
            <a:picLocks/>
          </p:cNvPicPr>
          <p:nvPr/>
        </p:nvPicPr>
        <p:blipFill>
          <a:blip xmlns:r="http://schemas.openxmlformats.org/officeDocument/2006/relationships" r:embed="rId1" cstate="print"/>
          <a:stretch>
            <a:fillRect/>
          </a:stretch>
        </p:blipFill>
        <p:spPr>
          <a:xfrm rot="0">
            <a:off x="1496160" y="1385640"/>
            <a:ext cx="8834039" cy="4949640"/>
          </a:xfrm>
          <a:prstGeom prst="rect"/>
          <a:noFill/>
          <a:ln w="12700" cap="flat" cmpd="sng">
            <a:noFill/>
            <a:prstDash val="solid"/>
            <a:rou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7" name=""/>
        <p:cNvGrpSpPr/>
        <p:nvPr/>
      </p:nvGrpSpPr>
      <p:grpSpPr>
        <a:xfrm>
          <a:off x="0" y="0"/>
          <a:ext cx="0" cy="0"/>
          <a:chOff x="0" y="0"/>
          <a:chExt cx="0" cy="0"/>
        </a:xfrm>
      </p:grpSpPr>
      <p:sp>
        <p:nvSpPr>
          <p:cNvPr id="1048611" name="矩形"/>
          <p:cNvSpPr/>
          <p:nvPr/>
        </p:nvSpPr>
        <p:spPr>
          <a:xfrm rot="0">
            <a:off x="581040" y="702000"/>
            <a:ext cx="11029321" cy="529920"/>
          </a:xfrm>
          <a:prstGeom prst="rect"/>
          <a:noFill/>
          <a:ln w="12700" cap="flat" cmpd="sng">
            <a:noFill/>
            <a:prstDash val="solid"/>
            <a:round/>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400" i="0" kern="0" lang="en-US" spc="-1" strike="noStrike" u="none">
                <a:solidFill>
                  <a:srgbClr val="1CADE4"/>
                </a:solidFill>
                <a:uFill>
                  <a:solidFill>
                    <a:srgbClr val="FFFFFF"/>
                  </a:solidFill>
                </a:uFill>
                <a:latin typeface="Arial" pitchFamily="0" charset="0"/>
                <a:ea typeface="Franklin Gothic Demi" pitchFamily="0" charset="0"/>
                <a:cs typeface="Lucida Sans"/>
              </a:rPr>
              <a:t>Conclusion</a:t>
            </a:r>
            <a:endParaRPr altLang="en-US" baseline="0" b="0" cap="none" sz="1800" i="0" kern="0" lang="zh-CN" spc="-1" strike="noStrike" u="none">
              <a:solidFill>
                <a:srgbClr val="000000"/>
              </a:solidFill>
              <a:uFill>
                <a:solidFill>
                  <a:srgbClr val="FFFFFF"/>
                </a:solidFill>
              </a:uFill>
              <a:latin typeface="Franklin Gothic Book" pitchFamily="0" charset="0"/>
              <a:ea typeface="Droid Sans"/>
              <a:cs typeface="Lucida Sans"/>
            </a:endParaRPr>
          </a:p>
        </p:txBody>
      </p:sp>
      <p:sp>
        <p:nvSpPr>
          <p:cNvPr id="1048612" name="矩形"/>
          <p:cNvSpPr/>
          <p:nvPr/>
        </p:nvSpPr>
        <p:spPr>
          <a:xfrm rot="0">
            <a:off x="581040" y="1302120"/>
            <a:ext cx="11029321" cy="4672800"/>
          </a:xfrm>
          <a:prstGeom prst="rect"/>
          <a:noFill/>
          <a:ln w="12700" cap="flat" cmpd="sng">
            <a:noFill/>
            <a:prstDash val="solid"/>
            <a:round/>
          </a:ln>
        </p:spPr>
        <p:txBody>
          <a:bodyPr anchor="ctr" anchorCtr="0" bIns="45720" lIns="91440" rIns="91440" tIns="45720" vert="horz" wrap="square">
            <a:prstTxWarp prst="textNoShape"/>
          </a:bodyPr>
          <a:p>
            <a:pPr algn="l" indent="-304800" marL="305054">
              <a:lnSpc>
                <a:spcPct val="100000"/>
              </a:lnSpc>
              <a:spcBef>
                <a:spcPts val="0"/>
              </a:spcBef>
              <a:spcAft>
                <a:spcPts val="0"/>
              </a:spcAft>
              <a:buClr>
                <a:srgbClr val="1CADE4"/>
              </a:buClr>
              <a:buSzPct val="92000"/>
              <a:buFont typeface="Wingdings 2" pitchFamily="0" charset="2"/>
              <a:buChar char=""/>
            </a:pPr>
            <a:r>
              <a:rPr altLang="zh-CN" baseline="0" b="0" cap="none" sz="2000" i="0" kern="0" lang="en-US" spc="-1" strike="noStrike" u="none">
                <a:solidFill>
                  <a:srgbClr val="404040"/>
                </a:solidFill>
                <a:uFill>
                  <a:solidFill>
                    <a:srgbClr val="FFFFFF"/>
                  </a:solidFill>
                </a:uFill>
                <a:latin typeface="Franklin Gothic Book" pitchFamily="0" charset="0"/>
                <a:ea typeface="Droid Sans"/>
                <a:cs typeface="Lucida Sans"/>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altLang="en-US" baseline="0" b="0" cap="none" sz="1700" i="0" kern="0" lang="zh-CN" spc="-1" strike="noStrike" u="none">
              <a:solidFill>
                <a:srgbClr val="404040"/>
              </a:solidFill>
              <a:uFill>
                <a:solidFill>
                  <a:srgbClr val="FFFFFF"/>
                </a:solidFill>
              </a:uFill>
              <a:latin typeface="Franklin Gothic Book" pitchFamily="0" charset="0"/>
              <a:ea typeface="Droid Sans"/>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8" name=""/>
        <p:cNvGrpSpPr/>
        <p:nvPr/>
      </p:nvGrpSpPr>
      <p:grpSpPr>
        <a:xfrm>
          <a:off x="0" y="0"/>
          <a:ext cx="0" cy="0"/>
          <a:chOff x="0" y="0"/>
          <a:chExt cx="0" cy="0"/>
        </a:xfrm>
      </p:grpSpPr>
      <p:sp>
        <p:nvSpPr>
          <p:cNvPr id="1048613" name="矩形"/>
          <p:cNvSpPr/>
          <p:nvPr/>
        </p:nvSpPr>
        <p:spPr>
          <a:xfrm rot="0">
            <a:off x="581040" y="702000"/>
            <a:ext cx="11029321" cy="529920"/>
          </a:xfrm>
          <a:prstGeom prst="rect"/>
          <a:noFill/>
          <a:ln w="12700" cap="flat" cmpd="sng">
            <a:noFill/>
            <a:prstDash val="solid"/>
            <a:round/>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all" sz="4400" i="0" kern="0" lang="en-US" spc="-1" strike="noStrike" u="none">
                <a:solidFill>
                  <a:srgbClr val="1CADE4"/>
                </a:solidFill>
                <a:uFill>
                  <a:solidFill>
                    <a:srgbClr val="FFFFFF"/>
                  </a:solidFill>
                </a:uFill>
                <a:latin typeface="Arial" pitchFamily="0" charset="0"/>
                <a:ea typeface="Franklin Gothic Demi" pitchFamily="0" charset="0"/>
                <a:cs typeface="Lucida Sans"/>
              </a:rPr>
              <a:t>References</a:t>
            </a:r>
            <a:endParaRPr altLang="en-US" baseline="0" b="0" cap="none" sz="1800" i="0" kern="0" lang="zh-CN" spc="-1" strike="noStrike" u="none">
              <a:solidFill>
                <a:srgbClr val="000000"/>
              </a:solidFill>
              <a:uFill>
                <a:solidFill>
                  <a:srgbClr val="FFFFFF"/>
                </a:solidFill>
              </a:uFill>
              <a:latin typeface="Franklin Gothic Book" pitchFamily="0" charset="0"/>
              <a:ea typeface="Droid Sans"/>
              <a:cs typeface="Lucida Sans"/>
            </a:endParaRPr>
          </a:p>
        </p:txBody>
      </p:sp>
      <p:sp>
        <p:nvSpPr>
          <p:cNvPr id="1048614" name="矩形"/>
          <p:cNvSpPr/>
          <p:nvPr/>
        </p:nvSpPr>
        <p:spPr>
          <a:xfrm rot="0">
            <a:off x="581040" y="1302120"/>
            <a:ext cx="11029321" cy="4672800"/>
          </a:xfrm>
          <a:prstGeom prst="rect"/>
          <a:noFill/>
          <a:ln w="12700" cap="flat" cmpd="sng">
            <a:noFill/>
            <a:prstDash val="solid"/>
            <a:round/>
          </a:ln>
        </p:spPr>
        <p:txBody>
          <a:bodyPr anchor="ctr" anchorCtr="0" bIns="45720" lIns="91440" rIns="91440" tIns="45720" vert="horz" wrap="square">
            <a:prstTxWarp prst="textNoShape"/>
          </a:bodyPr>
          <a:p>
            <a:pPr algn="l" indent="-305562" marL="305816">
              <a:lnSpc>
                <a:spcPct val="110000"/>
              </a:lnSpc>
              <a:spcBef>
                <a:spcPts val="0"/>
              </a:spcBef>
              <a:spcAft>
                <a:spcPts val="0"/>
              </a:spcAft>
              <a:buClr>
                <a:srgbClr val="1CADE4"/>
              </a:buClr>
              <a:buSzPct val="92000"/>
              <a:buFont typeface="Wingdings 2" pitchFamily="0" charset="2"/>
              <a:buChar char=""/>
            </a:pPr>
            <a:r>
              <a:rPr altLang="zh-CN" baseline="0" b="0" cap="none" sz="2400" i="0" kern="0" lang="en-US" spc="-1" strike="noStrike" u="none">
                <a:solidFill>
                  <a:srgbClr val="404040"/>
                </a:solidFill>
                <a:uFill>
                  <a:solidFill>
                    <a:srgbClr val="FFFFFF"/>
                  </a:solidFill>
                </a:uFill>
                <a:latin typeface="Franklin Gothic Book" pitchFamily="0" charset="0"/>
                <a:ea typeface="Droid Sans"/>
                <a:cs typeface="Lucida Sans"/>
              </a:rPr>
              <a:t> </a:t>
            </a:r>
            <a:r>
              <a:rPr altLang="zh-CN" baseline="0" b="0" cap="none" sz="2400" i="0" kern="0" lang="en-US" spc="-1" strike="noStrike" u="none">
                <a:solidFill>
                  <a:srgbClr val="404040"/>
                </a:solidFill>
                <a:uFill>
                  <a:solidFill>
                    <a:srgbClr val="FFFFFF"/>
                  </a:solidFill>
                </a:uFill>
                <a:latin typeface="Franklin Gothic Book" pitchFamily="0" charset="0"/>
                <a:ea typeface="Droid Sans"/>
                <a:cs typeface="Lucida Sans"/>
              </a:rPr>
              <a:t>Here are some general references on online security that you can consult for more details:</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5562" marL="305816">
              <a:lnSpc>
                <a:spcPct val="110000"/>
              </a:lnSpc>
              <a:spcBef>
                <a:spcPts val="0"/>
              </a:spcBef>
              <a:spcAft>
                <a:spcPts val="0"/>
              </a:spcAft>
              <a:buClr>
                <a:srgbClr val="1CADE4"/>
              </a:buClr>
              <a:buSzPct val="92000"/>
              <a:buFont typeface="Wingdings 2" pitchFamily="0" charset="2"/>
              <a:buChar char=""/>
            </a:pPr>
            <a:r>
              <a:rPr altLang="zh-CN" baseline="0" b="0" cap="none" sz="2400" i="0" kern="0" lang="en-US" spc="-1" strike="noStrike" u="none">
                <a:solidFill>
                  <a:srgbClr val="404040"/>
                </a:solidFill>
                <a:uFill>
                  <a:solidFill>
                    <a:srgbClr val="FFFFFF"/>
                  </a:solidFill>
                </a:uFill>
                <a:latin typeface="Franklin Gothic Book" pitchFamily="0" charset="0"/>
                <a:ea typeface="Droid Sans"/>
                <a:cs typeface="Lucida Sans"/>
              </a:rPr>
              <a:t>National Institute of Standards and Technology (NIST) Cybersecurity Framework: </a:t>
            </a:r>
            <a:r>
              <a:rPr altLang="zh-CN" baseline="0" b="0" cap="none" sz="2400" i="0" kern="0" lang="en-US" spc="-1" strike="noStrike" u="sng">
                <a:solidFill>
                  <a:srgbClr val="96DE37"/>
                </a:solidFill>
                <a:uFill>
                  <a:solidFill>
                    <a:srgbClr val="FFFFFF"/>
                  </a:solidFill>
                </a:uFill>
                <a:latin typeface="Franklin Gothic Book" pitchFamily="0" charset="0"/>
                <a:ea typeface="Droid Sans"/>
                <a:cs typeface="Lucida Sans"/>
                <a:hlinkClick r:id="rId1"/>
              </a:rPr>
              <a:t>https://www.nist.gov/cyberframework</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5562" marL="305816">
              <a:lnSpc>
                <a:spcPct val="110000"/>
              </a:lnSpc>
              <a:spcBef>
                <a:spcPts val="0"/>
              </a:spcBef>
              <a:spcAft>
                <a:spcPts val="0"/>
              </a:spcAft>
              <a:buClr>
                <a:srgbClr val="1CADE4"/>
              </a:buClr>
              <a:buSzPct val="92000"/>
              <a:buFont typeface="Wingdings 2" pitchFamily="0" charset="2"/>
              <a:buChar char=""/>
            </a:pPr>
            <a:r>
              <a:rPr altLang="zh-CN" baseline="0" b="0" cap="none" sz="2400" i="0" kern="0" lang="en-US" spc="-1" strike="noStrike" u="none">
                <a:solidFill>
                  <a:srgbClr val="404040"/>
                </a:solidFill>
                <a:uFill>
                  <a:solidFill>
                    <a:srgbClr val="FFFFFF"/>
                  </a:solidFill>
                </a:uFill>
                <a:latin typeface="Franklin Gothic Book" pitchFamily="0" charset="0"/>
                <a:ea typeface="Droid Sans"/>
                <a:cs typeface="Lucida Sans"/>
              </a:rPr>
              <a:t>Cybersecurity &amp; Infrastructure Security Agency (CISA) Shields Up program: </a:t>
            </a:r>
            <a:r>
              <a:rPr altLang="zh-CN" baseline="0" b="0" cap="none" sz="2400" i="0" kern="0" lang="en-US" spc="-1" strike="noStrike" u="sng">
                <a:solidFill>
                  <a:srgbClr val="96DE37"/>
                </a:solidFill>
                <a:uFill>
                  <a:solidFill>
                    <a:srgbClr val="FFFFFF"/>
                  </a:solidFill>
                </a:uFill>
                <a:latin typeface="Franklin Gothic Book" pitchFamily="0" charset="0"/>
                <a:ea typeface="Droid Sans"/>
                <a:cs typeface="Lucida Sans"/>
                <a:hlinkClick r:id="rId2"/>
              </a:rPr>
              <a:t>https://www.cisa.gov/shields-up</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5562" marL="305816">
              <a:lnSpc>
                <a:spcPct val="110000"/>
              </a:lnSpc>
              <a:spcBef>
                <a:spcPts val="0"/>
              </a:spcBef>
              <a:spcAft>
                <a:spcPts val="0"/>
              </a:spcAft>
              <a:buClr>
                <a:srgbClr val="1CADE4"/>
              </a:buClr>
              <a:buSzPct val="92000"/>
              <a:buFont typeface="Wingdings 2" pitchFamily="0" charset="2"/>
              <a:buChar char=""/>
            </a:pPr>
            <a:r>
              <a:rPr altLang="zh-CN" baseline="0" b="0" cap="none" sz="2400" i="0" kern="0" lang="en-US" spc="-1" strike="noStrike" u="none">
                <a:solidFill>
                  <a:srgbClr val="404040"/>
                </a:solidFill>
                <a:uFill>
                  <a:solidFill>
                    <a:srgbClr val="FFFFFF"/>
                  </a:solidFill>
                </a:uFill>
                <a:latin typeface="Franklin Gothic Book" pitchFamily="0" charset="0"/>
                <a:ea typeface="Droid Sans"/>
                <a:cs typeface="Lucida Sans"/>
              </a:rPr>
              <a:t>Kaspersky Lab - What is Keystroke Logging and Keyloggers?: </a:t>
            </a:r>
            <a:r>
              <a:rPr altLang="zh-CN" baseline="0" b="0" cap="none" sz="2400" i="0" kern="0" lang="en-US" spc="-1" strike="noStrike" u="sng">
                <a:solidFill>
                  <a:srgbClr val="96DE37"/>
                </a:solidFill>
                <a:uFill>
                  <a:solidFill>
                    <a:srgbClr val="FFFFFF"/>
                  </a:solidFill>
                </a:uFill>
                <a:latin typeface="Franklin Gothic Book" pitchFamily="0" charset="0"/>
                <a:ea typeface="Droid Sans"/>
                <a:cs typeface="Lucida Sans"/>
                <a:hlinkClick r:id="rId3"/>
              </a:rPr>
              <a:t>https://www.kaspersky.com/resource-center/definitions/keylogger</a:t>
            </a:r>
            <a:endParaRPr altLang="zh-CN" baseline="0" b="0" cap="none" sz="1700" i="0" kern="0" lang="en-US" spc="-1" strike="noStrike" u="none">
              <a:solidFill>
                <a:srgbClr val="404040"/>
              </a:solidFill>
              <a:uFill>
                <a:solidFill>
                  <a:srgbClr val="FFFFFF"/>
                </a:solidFill>
              </a:uFill>
              <a:latin typeface="Franklin Gothic Book" pitchFamily="0" charset="0"/>
              <a:ea typeface="Droid Sans"/>
              <a:cs typeface="Lucida Sans"/>
            </a:endParaRPr>
          </a:p>
          <a:p>
            <a:pPr algn="l" indent="-304800" marL="305054">
              <a:lnSpc>
                <a:spcPct val="100000"/>
              </a:lnSpc>
              <a:spcBef>
                <a:spcPts val="0"/>
              </a:spcBef>
              <a:spcAft>
                <a:spcPts val="0"/>
              </a:spcAft>
              <a:buNone/>
            </a:pPr>
            <a:endParaRPr altLang="en-US" baseline="0" b="0" cap="none" sz="1700" i="0" kern="0" lang="zh-CN" spc="-1" strike="noStrike" u="none">
              <a:solidFill>
                <a:srgbClr val="404040"/>
              </a:solidFill>
              <a:uFill>
                <a:solidFill>
                  <a:srgbClr val="FFFFFF"/>
                </a:solidFill>
              </a:uFill>
              <a:latin typeface="Franklin Gothic Book" pitchFamily="0" charset="0"/>
              <a:ea typeface="Droid Sans"/>
              <a:cs typeface="Lucida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3.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dcterms:created xsi:type="dcterms:W3CDTF">2021-05-26T05:50:10Z</dcterms:created>
  <dcterms:modified xsi:type="dcterms:W3CDTF">2024-04-05T05:17:59Z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y fmtid="{D5CDD505-2E9C-101B-9397-08002B2CF9AE}" pid="13" name="ICV">
    <vt:lpwstr>918cd42dbb9648cea004f1ff47e00858</vt:lpwstr>
  </property>
</Properties>
</file>