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B2B-5589-48B9-ADC4-B0981C3C2B56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D534-AD29-4490-AEDB-14CAFF2E0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67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B2B-5589-48B9-ADC4-B0981C3C2B56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D534-AD29-4490-AEDB-14CAFF2E0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52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B2B-5589-48B9-ADC4-B0981C3C2B56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D534-AD29-4490-AEDB-14CAFF2E0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9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B2B-5589-48B9-ADC4-B0981C3C2B56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D534-AD29-4490-AEDB-14CAFF2E0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96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B2B-5589-48B9-ADC4-B0981C3C2B56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D534-AD29-4490-AEDB-14CAFF2E0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26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B2B-5589-48B9-ADC4-B0981C3C2B56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D534-AD29-4490-AEDB-14CAFF2E0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33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B2B-5589-48B9-ADC4-B0981C3C2B56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D534-AD29-4490-AEDB-14CAFF2E0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66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B2B-5589-48B9-ADC4-B0981C3C2B56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D534-AD29-4490-AEDB-14CAFF2E0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78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B2B-5589-48B9-ADC4-B0981C3C2B56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D534-AD29-4490-AEDB-14CAFF2E0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71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B2B-5589-48B9-ADC4-B0981C3C2B56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D534-AD29-4490-AEDB-14CAFF2E0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03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B2B-5589-48B9-ADC4-B0981C3C2B56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D534-AD29-4490-AEDB-14CAFF2E0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8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0BB2B-5589-48B9-ADC4-B0981C3C2B56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3D534-AD29-4490-AEDB-14CAFF2E0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04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4" y="68426"/>
            <a:ext cx="12063206" cy="634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1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55" y="208069"/>
            <a:ext cx="11040414" cy="623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1" y="182613"/>
            <a:ext cx="11809927" cy="642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3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4" y="145947"/>
            <a:ext cx="11655380" cy="62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1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1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Srinath Reddy</dc:creator>
  <cp:lastModifiedBy>Srinath Reddy</cp:lastModifiedBy>
  <cp:revision>2</cp:revision>
  <dcterms:created xsi:type="dcterms:W3CDTF">2022-06-05T09:07:48Z</dcterms:created>
  <dcterms:modified xsi:type="dcterms:W3CDTF">2022-06-05T09:08:52Z</dcterms:modified>
</cp:coreProperties>
</file>