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63" r:id="rId4"/>
    <p:sldId id="264" r:id="rId5"/>
    <p:sldId id="265" r:id="rId6"/>
    <p:sldId id="259" r:id="rId7"/>
    <p:sldId id="260" r:id="rId8"/>
    <p:sldId id="261" r:id="rId9"/>
    <p:sldId id="266" r:id="rId10"/>
    <p:sldId id="269" r:id="rId11"/>
    <p:sldId id="270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Saturday, July 11,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Saturday, July 11,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Saturday, July 11,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Saturday, July 11,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Saturday, July 11,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Saturday, July 11,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Saturday, July 11,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Saturday, July 11,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Saturday, July 11,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Saturday, July 11,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Saturday, July 11,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Saturday, July 11,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Big Data Analytics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26667" y="5686778"/>
            <a:ext cx="1788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Shweta Anchan</a:t>
            </a:r>
          </a:p>
          <a:p>
            <a:r>
              <a:rPr lang="en-US" dirty="0" err="1" smtClean="0"/>
              <a:t>Srinath</a:t>
            </a:r>
            <a:r>
              <a:rPr lang="en-US" dirty="0" smtClean="0"/>
              <a:t> Sridhar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51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Evaluation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Case 1:</a:t>
            </a:r>
          </a:p>
          <a:p>
            <a:pPr marL="0" indent="0">
              <a:buNone/>
            </a:pPr>
            <a:r>
              <a:rPr lang="en-US" sz="2000" dirty="0" smtClean="0"/>
              <a:t>Classification</a:t>
            </a:r>
            <a:r>
              <a:rPr lang="en-US" sz="2000" dirty="0"/>
              <a:t> </a:t>
            </a:r>
            <a:r>
              <a:rPr lang="en-US" sz="2000" dirty="0" smtClean="0"/>
              <a:t>Metric: </a:t>
            </a:r>
            <a:r>
              <a:rPr lang="en-US" sz="2000" dirty="0" err="1" smtClean="0"/>
              <a:t>TestError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err="1" smtClean="0"/>
              <a:t>SVMWithSGD</a:t>
            </a:r>
            <a:r>
              <a:rPr lang="en-US" sz="2000" dirty="0" smtClean="0"/>
              <a:t>: with PCA: 0.0140  w/o PCA: 0.0141</a:t>
            </a:r>
          </a:p>
          <a:p>
            <a:pPr marL="0" indent="0">
              <a:buNone/>
            </a:pPr>
            <a:r>
              <a:rPr lang="en-US" sz="2000" dirty="0" smtClean="0"/>
              <a:t>Decision Trees: with PCA:0.0148  w/o PCA</a:t>
            </a:r>
            <a:r>
              <a:rPr lang="en-US" sz="2000" dirty="0"/>
              <a:t>: </a:t>
            </a:r>
            <a:r>
              <a:rPr lang="en-US" sz="2000" dirty="0" smtClean="0"/>
              <a:t>0.0150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Regression Metric: MSE</a:t>
            </a:r>
          </a:p>
          <a:p>
            <a:pPr marL="0" indent="0">
              <a:buNone/>
            </a:pPr>
            <a:r>
              <a:rPr lang="en-US" sz="2000" dirty="0" err="1" smtClean="0"/>
              <a:t>LinearRegressionWithSGD</a:t>
            </a:r>
            <a:r>
              <a:rPr lang="en-US" sz="2000" dirty="0" smtClean="0"/>
              <a:t>: with PCA: 2.84 w/o PCA: 1.84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Case 2:</a:t>
            </a:r>
          </a:p>
          <a:p>
            <a:pPr marL="0" indent="0">
              <a:buNone/>
            </a:pPr>
            <a:r>
              <a:rPr lang="en-US" sz="2000" dirty="0" smtClean="0"/>
              <a:t>Metric: </a:t>
            </a:r>
            <a:r>
              <a:rPr lang="en-US" sz="2000" dirty="0" err="1" smtClean="0"/>
              <a:t>AreaUnderROC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SVMWithSGD</a:t>
            </a:r>
            <a:r>
              <a:rPr lang="en-US" sz="2000" dirty="0" smtClean="0"/>
              <a:t>: with PCA: 0.614 </a:t>
            </a:r>
            <a:r>
              <a:rPr lang="en-US" sz="2000" dirty="0"/>
              <a:t>w/o PCA: </a:t>
            </a:r>
            <a:r>
              <a:rPr lang="en-US" sz="2000" dirty="0" smtClean="0"/>
              <a:t>0.779</a:t>
            </a:r>
          </a:p>
          <a:p>
            <a:pPr marL="0" indent="0">
              <a:buNone/>
            </a:pPr>
            <a:r>
              <a:rPr lang="en-US" sz="2000" dirty="0" smtClean="0"/>
              <a:t>Decision Trees: with PCA: 0.759 w/o PCA: 0.805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33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Evaluation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Case 3:</a:t>
            </a:r>
          </a:p>
          <a:p>
            <a:pPr marL="0" indent="0">
              <a:buNone/>
            </a:pPr>
            <a:r>
              <a:rPr lang="en-US" sz="2000" dirty="0" smtClean="0"/>
              <a:t>Metric: WSSSE with PCA: 200.363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WSSSE w/o PCA: 208.283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41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1: Similar results but </a:t>
            </a:r>
            <a:r>
              <a:rPr lang="en-US" dirty="0" err="1" smtClean="0"/>
              <a:t>SVMWithSGD</a:t>
            </a:r>
            <a:r>
              <a:rPr lang="en-US" dirty="0" smtClean="0"/>
              <a:t> slightly better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Case 2: Decision tree is slightly better results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Case 3: The k-means with PCA provides for a better model. (WSSSE)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2795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41722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Classification &amp;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Year Prediction</a:t>
            </a:r>
          </a:p>
          <a:p>
            <a:endParaRPr lang="en-US" dirty="0"/>
          </a:p>
          <a:p>
            <a:r>
              <a:rPr lang="en-US" dirty="0" smtClean="0"/>
              <a:t>90 features</a:t>
            </a:r>
          </a:p>
          <a:p>
            <a:endParaRPr lang="en-US" dirty="0"/>
          </a:p>
          <a:p>
            <a:r>
              <a:rPr lang="en-US" dirty="0" smtClean="0"/>
              <a:t>Year 1965 as cutoff, binary variable created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1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2: Income based on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Census dataset</a:t>
            </a:r>
          </a:p>
          <a:p>
            <a:endParaRPr lang="en-US" dirty="0"/>
          </a:p>
          <a:p>
            <a:r>
              <a:rPr lang="en-US" dirty="0" smtClean="0"/>
              <a:t>Categorical &amp; Numerical variables</a:t>
            </a:r>
          </a:p>
          <a:p>
            <a:endParaRPr lang="en-US" dirty="0"/>
          </a:p>
          <a:p>
            <a:r>
              <a:rPr lang="en-US" dirty="0" smtClean="0"/>
              <a:t>Income &gt;50K or =&lt;50K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02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3: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Commercial Detection dataset</a:t>
            </a:r>
          </a:p>
          <a:p>
            <a:endParaRPr lang="en-US" dirty="0" smtClean="0"/>
          </a:p>
          <a:p>
            <a:r>
              <a:rPr lang="en-US" dirty="0" err="1" smtClean="0"/>
              <a:t>LibSVM</a:t>
            </a:r>
            <a:r>
              <a:rPr lang="en-US" dirty="0" smtClean="0"/>
              <a:t> format</a:t>
            </a:r>
          </a:p>
          <a:p>
            <a:endParaRPr lang="en-US" dirty="0" smtClean="0"/>
          </a:p>
          <a:p>
            <a:r>
              <a:rPr lang="en-US" dirty="0" smtClean="0"/>
              <a:t>Clustering technique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13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Created an inline function to generate RDD[</a:t>
            </a:r>
            <a:r>
              <a:rPr lang="en-US" dirty="0" err="1" smtClean="0"/>
              <a:t>LabeledPoints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Created a data frame in pandas and implemented dummy coding concept using the </a:t>
            </a:r>
            <a:r>
              <a:rPr lang="en-US" dirty="0" err="1" smtClean="0"/>
              <a:t>get_dummies</a:t>
            </a:r>
            <a:r>
              <a:rPr lang="en-US" dirty="0" smtClean="0"/>
              <a:t>()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0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Scaling &amp; 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Summary Statistics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use </a:t>
            </a:r>
            <a:r>
              <a:rPr lang="en-US" dirty="0" err="1" smtClean="0"/>
              <a:t>StandardScaler</a:t>
            </a:r>
            <a:r>
              <a:rPr lang="en-US" dirty="0" smtClean="0"/>
              <a:t>(</a:t>
            </a:r>
            <a:r>
              <a:rPr lang="en-US" dirty="0" smtClean="0"/>
              <a:t>) to </a:t>
            </a:r>
            <a:r>
              <a:rPr lang="en-US" dirty="0" smtClean="0"/>
              <a:t>normalize the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And Chi-</a:t>
            </a:r>
            <a:r>
              <a:rPr lang="en-US" dirty="0" err="1" smtClean="0"/>
              <a:t>sq</a:t>
            </a:r>
            <a:r>
              <a:rPr lang="en-US" dirty="0" smtClean="0"/>
              <a:t> selector was used to select our top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3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Exploration &amp; Feature Reduction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randomSplit</a:t>
            </a:r>
            <a:r>
              <a:rPr lang="en-US" dirty="0" smtClean="0"/>
              <a:t> to split the data into training and test dataset</a:t>
            </a:r>
          </a:p>
          <a:p>
            <a:r>
              <a:rPr lang="en-US" dirty="0" smtClean="0"/>
              <a:t>And then we use Principal Component Analysis (PCA) for Feature Reduction</a:t>
            </a:r>
          </a:p>
          <a:p>
            <a:r>
              <a:rPr lang="en-US" dirty="0" smtClean="0"/>
              <a:t>We have also compared results with no Feature Reduction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01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 &amp; 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build the following models: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/>
              <a:t>Case1: Classification</a:t>
            </a:r>
            <a:r>
              <a:rPr lang="en-US" dirty="0" smtClean="0"/>
              <a:t>: Decision Trees &amp; </a:t>
            </a:r>
            <a:r>
              <a:rPr lang="en-US" dirty="0" err="1" smtClean="0"/>
              <a:t>SVMWithSGD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Regression: </a:t>
            </a:r>
            <a:r>
              <a:rPr lang="en-US" dirty="0" err="1" smtClean="0"/>
              <a:t>LinearRegressionWithSGD</a:t>
            </a:r>
            <a:r>
              <a:rPr lang="en-US" dirty="0" smtClean="0"/>
              <a:t> &amp; Decision </a:t>
            </a:r>
            <a:r>
              <a:rPr lang="en-US" dirty="0" smtClean="0"/>
              <a:t>Trees</a:t>
            </a:r>
          </a:p>
          <a:p>
            <a:pPr marL="0" indent="0">
              <a:buNone/>
            </a:pPr>
            <a:r>
              <a:rPr lang="en-US" dirty="0" smtClean="0"/>
              <a:t>   Case2: Decision Trees &amp; </a:t>
            </a:r>
            <a:r>
              <a:rPr lang="en-US" dirty="0" err="1" smtClean="0"/>
              <a:t>SVMWithSGD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use the following metrics to evaluate and compare the models:</a:t>
            </a:r>
          </a:p>
          <a:p>
            <a:pPr marL="0" indent="0">
              <a:buNone/>
            </a:pPr>
            <a:r>
              <a:rPr lang="en-US" dirty="0" smtClean="0"/>
              <a:t>   Classification: Test Error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Regression: Mean Squared Error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92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&amp; 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Case3:</a:t>
            </a:r>
            <a:endParaRPr lang="en-US" dirty="0"/>
          </a:p>
          <a:p>
            <a:r>
              <a:rPr lang="en-US" dirty="0" smtClean="0"/>
              <a:t>We use K-means clustering</a:t>
            </a:r>
          </a:p>
          <a:p>
            <a:endParaRPr lang="en-US" dirty="0"/>
          </a:p>
          <a:p>
            <a:r>
              <a:rPr lang="en-US" dirty="0" smtClean="0"/>
              <a:t>To evaluate, we use WSSSE error and compare with PCA &amp; w/o 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99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256</TotalTime>
  <Words>377</Words>
  <Application>Microsoft Macintosh PowerPoint</Application>
  <PresentationFormat>On-screen Show (4:3)</PresentationFormat>
  <Paragraphs>87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Midterm problems</vt:lpstr>
      <vt:lpstr>Case 1: Classification &amp; Regression</vt:lpstr>
      <vt:lpstr>Case 2: Income based on characteristics</vt:lpstr>
      <vt:lpstr>Case 3: Clustering</vt:lpstr>
      <vt:lpstr>Pre-processing</vt:lpstr>
      <vt:lpstr>Feature Scaling &amp; Feature Selection</vt:lpstr>
      <vt:lpstr>Data Exploration &amp; Feature Reduction</vt:lpstr>
      <vt:lpstr>Model Building &amp; Model Evaluation</vt:lpstr>
      <vt:lpstr>Model Building &amp; Model Evaluation</vt:lpstr>
      <vt:lpstr>Metric Evaluation</vt:lpstr>
      <vt:lpstr>Metric Evaluation</vt:lpstr>
      <vt:lpstr>Conclusion</vt:lpstr>
      <vt:lpstr>PowerPoint Presentation</vt:lpstr>
    </vt:vector>
  </TitlesOfParts>
  <Company>NEU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problems</dc:title>
  <dc:creator>Shweta Anchan</dc:creator>
  <cp:lastModifiedBy>Shweta Anchan</cp:lastModifiedBy>
  <cp:revision>17</cp:revision>
  <dcterms:created xsi:type="dcterms:W3CDTF">2015-07-11T15:54:01Z</dcterms:created>
  <dcterms:modified xsi:type="dcterms:W3CDTF">2015-07-11T20:33:54Z</dcterms:modified>
</cp:coreProperties>
</file>