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admin" initials="c" lastIdx="1" clrIdx="0">
    <p:extLst>
      <p:ext uri="{19B8F6BF-5375-455C-9EA6-DF929625EA0E}">
        <p15:presenceInfo xmlns:p15="http://schemas.microsoft.com/office/powerpoint/2012/main" userId="cec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3C7-7B3E-584F-D970-888F98CA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98D41-D908-1644-29C1-028898718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BC79-6C6B-CD3D-3ADB-D3489DE3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91938-2EBD-3873-DB41-532C1300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428E-E4B4-1DC5-EBBC-A8EA7B9C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6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1FE7-C882-53BD-C401-242727C4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EE90-EB45-4285-F29B-FD70C8CC6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18A4-BD3C-23DE-0CF5-C449AE1A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6B81-2957-1608-EE8D-DF36966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F622-2BC1-0A23-3CAF-2E6D2E63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2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2AC8F-22BC-60CD-4D3C-700F31F3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AD0FC-BC3D-DCF5-AB98-581D3332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7785-CA17-7AD8-914C-2FEBC0EB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B428-A9F0-F5FE-73F7-945306B8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78F2-B6ED-4BBC-2DEE-C3C63A59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9C06-EE60-7328-2B02-28943943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49CA-B235-1DBB-6C85-C56F5480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FD48-FBE1-3DD0-D301-2862FD2A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8750-37DD-5F78-5256-8A35C05C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0621-216A-7985-379F-D329346C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0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D0B2-6574-4A8F-B0A2-ED47BEDF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F41D-633C-7B6F-7981-3712FA90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D9BD-51FB-AA0A-49E3-5EBB037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6B85-5A23-A199-AF84-912A863E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2133-C0F3-B817-3530-CF889F1E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AE5B-7591-F38B-D8B9-057FB0B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E412-67AB-B8CA-B4C9-EB39F6C8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240E6-0919-D56E-72B4-D29CA46C6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DCE67-7039-DAEA-DF99-68DFA5EC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D227-8384-57F1-C7A8-BE49987A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E98B-4F34-FB4B-3269-AC1156F8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0E0D-A1FC-79A3-9A0A-F52277CC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E0BA-6C09-96A7-161C-DB206687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D3BC-EA11-C7AA-FE3E-733DFEB7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8A2C-0DCD-F153-4E5D-4252496D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A6261-00C6-D93B-E8AB-E03B95353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46129-8D91-D044-5BB8-A96CD64C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443A7-7FB2-A9E1-81E2-8786482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CC0D8-0682-0F21-B45D-1A097C54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7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0DBF-9EE0-6823-6813-336E0C5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CBECB-31E1-9333-CAD4-BB47C7F4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CD71D-D055-8290-6EA6-2C18BCFA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B9374-A6B4-8E78-4BA7-DF561506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8CC93-88D0-E8E0-902B-5A2C2042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80109-4CD4-0A13-482D-650D31A2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B3B8E-60D1-CC47-AA87-7420C77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156B-A219-1001-2186-5BA8BD04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56E9-1A54-CB86-CA99-537DF83A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8936-A209-A083-89F5-EE721A81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0D322-C6DF-E280-2BC0-20DA12E6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A7CF-562B-641F-D037-4AAD1B6F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D000-2F47-DB72-96F7-B10CE744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99FC-2B05-CA5D-86A7-C35AECDC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C63C8-99A5-4A01-9EF1-BBD596348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FEF11-F1CF-3779-DBFA-3CEE2183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C0C9-4F6E-A1C1-D8EB-E6C7A3E3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82A9B-4617-4559-785A-DDE48E3F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87756-0482-F2EA-CC94-2EEC9287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E74BC-7C4D-FEDA-5C4F-1B7FDB1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D30B4-F7FF-D573-1388-C40828EC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159B-2D1E-A4A8-BFEF-A1EC5366E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12DD3-A343-46DC-8CAE-D0F16FE09EDB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890D-DE2C-1FFA-16EE-93EE20EF9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7DD3-7E8D-6181-F2A8-CBE604886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FE1F-CD08-4ED3-9DD6-9A1F05547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2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C16-F218-FFC0-F5A8-93F47547B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WELCOME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9A4FC-2CD1-C568-8500-E5F75B60F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7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5810-5C6F-3F51-0B93-1CE43591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35776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CITY ENGINEERING COLLEGE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A741-D024-66BB-B8F5-7AF3D244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3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B489-97F0-2A18-3088-68351898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MICROSOFT OUTLOOK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A3BD-4F59-D77A-C9D7-A59ED979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NAME:TEJASHREE.N.V.</a:t>
            </a:r>
          </a:p>
          <a:p>
            <a:r>
              <a:rPr lang="en-US" dirty="0"/>
              <a:t>USN:1CE21CS139</a:t>
            </a:r>
            <a:r>
              <a:rPr lang="en-IN" dirty="0"/>
              <a:t>                                                                       </a:t>
            </a:r>
          </a:p>
          <a:p>
            <a:pPr algn="ctr"/>
            <a:r>
              <a:rPr lang="en-IN" dirty="0"/>
              <a:t>UNDER  THE GUIDANCE OF FACULTY NAME:GANGAPPA SIR </a:t>
            </a:r>
          </a:p>
        </p:txBody>
      </p:sp>
    </p:spTree>
    <p:extLst>
      <p:ext uri="{BB962C8B-B14F-4D97-AF65-F5344CB8AC3E}">
        <p14:creationId xmlns:p14="http://schemas.microsoft.com/office/powerpoint/2010/main" val="349914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0A14-691A-5DA1-BE01-6D6BB806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INTRODUCTION FOR MICROSOFT OUTLOOK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E137-E542-A3B3-5563-DF9C41AE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Microsoft outlook is the preferred email client used to access to your email account.</a:t>
            </a:r>
          </a:p>
          <a:p>
            <a:r>
              <a:rPr lang="en-US" dirty="0"/>
              <a:t>It also includes contact , calendaring and task management functionality.</a:t>
            </a:r>
          </a:p>
          <a:p>
            <a:r>
              <a:rPr lang="en-US" dirty="0"/>
              <a:t>Companies can also integrate outlook with Microsoft’s share point platform to share documents ,project notes , </a:t>
            </a:r>
            <a:r>
              <a:rPr lang="en-US" dirty="0" err="1"/>
              <a:t>collabrate</a:t>
            </a:r>
            <a:r>
              <a:rPr lang="en-US" dirty="0"/>
              <a:t> with colleagues ,send remainders, schedule </a:t>
            </a:r>
            <a:r>
              <a:rPr lang="en-US" dirty="0" err="1"/>
              <a:t>meetings,assign</a:t>
            </a:r>
            <a:r>
              <a:rPr lang="en-US" dirty="0"/>
              <a:t> tasks to employees.</a:t>
            </a:r>
          </a:p>
          <a:p>
            <a:r>
              <a:rPr lang="en-US" dirty="0"/>
              <a:t>It is a free platform in Microsoft office.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8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228F-74A0-38C5-8122-79EBC776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MICROSOFT OUTLOOK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5DC2-42F9-A240-9E22-979E9B45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Mail.</a:t>
            </a:r>
          </a:p>
          <a:p>
            <a:r>
              <a:rPr lang="en-US" dirty="0"/>
              <a:t>Calendars.</a:t>
            </a:r>
          </a:p>
          <a:p>
            <a:r>
              <a:rPr lang="en-US" dirty="0"/>
              <a:t>Contacts.</a:t>
            </a:r>
          </a:p>
          <a:p>
            <a:r>
              <a:rPr lang="en-US" dirty="0"/>
              <a:t>Tasks.</a:t>
            </a:r>
          </a:p>
          <a:p>
            <a:r>
              <a:rPr lang="en-US" dirty="0"/>
              <a:t>Notes navigation panel.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69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DEEE-39E8-19E7-56E6-07625106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FOLDERS OF MICROSOFT OUTLOOK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04B9-A636-3AAA-217E-82F7EDC6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Inbox generally stored received email.</a:t>
            </a:r>
          </a:p>
          <a:p>
            <a:r>
              <a:rPr lang="en-US" dirty="0"/>
              <a:t>You can </a:t>
            </a:r>
            <a:r>
              <a:rPr lang="en-US" dirty="0" err="1"/>
              <a:t>categorise</a:t>
            </a:r>
            <a:r>
              <a:rPr lang="en-US" dirty="0"/>
              <a:t> your received emails in different folders to access them easily.</a:t>
            </a:r>
          </a:p>
          <a:p>
            <a:r>
              <a:rPr lang="en-US" dirty="0"/>
              <a:t>Drafts store your incomplete emails.</a:t>
            </a:r>
          </a:p>
          <a:p>
            <a:r>
              <a:rPr lang="en-US" dirty="0"/>
              <a:t>Junk email stores useless mails and mails by blocked users.</a:t>
            </a:r>
          </a:p>
          <a:p>
            <a:r>
              <a:rPr lang="en-US" dirty="0"/>
              <a:t>Trash stores deleted mails.</a:t>
            </a:r>
          </a:p>
          <a:p>
            <a:r>
              <a:rPr lang="en-US" dirty="0"/>
              <a:t>Recover deleted mails till 30 days from trash folder.</a:t>
            </a:r>
          </a:p>
          <a:p>
            <a:r>
              <a:rPr lang="en-US" dirty="0"/>
              <a:t>Junk </a:t>
            </a:r>
            <a:r>
              <a:rPr lang="en-US" dirty="0" err="1"/>
              <a:t>mails:folder</a:t>
            </a:r>
            <a:r>
              <a:rPr lang="en-US" dirty="0"/>
              <a:t>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22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2BDE-D127-85AA-3261-6C962457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SAVE IN MICROSOFT OUTLOOK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1A5-91FE-0849-CA30-0EAC173B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file and click on save as.</a:t>
            </a:r>
          </a:p>
          <a:p>
            <a:r>
              <a:rPr lang="en-US" dirty="0"/>
              <a:t>In the save as dialogue box appears, in the folder panel , choose the folder , and then in the location in that selected folder that where you want to save.</a:t>
            </a:r>
          </a:p>
          <a:p>
            <a:r>
              <a:rPr lang="en-US" dirty="0"/>
              <a:t>In the file name box, type a name for the box.</a:t>
            </a:r>
          </a:p>
          <a:p>
            <a:r>
              <a:rPr lang="en-US" dirty="0"/>
              <a:t>In the save as type list , accept the default type and choose another file type in  the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21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62D7-9824-845F-90A4-3312589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41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0CC4-CB65-42D0-F81D-C966BBCD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236"/>
            <a:ext cx="10515600" cy="4389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17198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</vt:lpstr>
      <vt:lpstr>CITY ENGINEERING COLLEGE</vt:lpstr>
      <vt:lpstr>MICROSOFT OUTLOOK </vt:lpstr>
      <vt:lpstr>INTRODUCTION FOR MICROSOFT OUTLOOK</vt:lpstr>
      <vt:lpstr>FEATURES OF MICROSOFT OUTLOOK </vt:lpstr>
      <vt:lpstr>FOLDERS OF MICROSOFT OUTLOOK</vt:lpstr>
      <vt:lpstr>HOW TO SAVE IN MICROSOFT 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cecadmin</dc:creator>
  <cp:lastModifiedBy>cecadmin</cp:lastModifiedBy>
  <cp:revision>1</cp:revision>
  <dcterms:created xsi:type="dcterms:W3CDTF">2023-03-08T11:01:05Z</dcterms:created>
  <dcterms:modified xsi:type="dcterms:W3CDTF">2023-03-08T11:01:26Z</dcterms:modified>
</cp:coreProperties>
</file>