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4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/>
          <p:nvPr>
            <p:ph idx="2" type="pic"/>
          </p:nvPr>
        </p:nvSpPr>
        <p:spPr>
          <a:xfrm>
            <a:off x="685800" y="533400"/>
            <a:ext cx="10818900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subTitle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4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4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3" type="body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0" name="Google Shape;80;p7"/>
          <p:cNvSpPr txBox="1"/>
          <p:nvPr>
            <p:ph idx="4" type="body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/>
          <p:nvPr>
            <p:ph idx="2" type="pic"/>
          </p:nvPr>
        </p:nvSpPr>
        <p:spPr>
          <a:xfrm>
            <a:off x="989012" y="914400"/>
            <a:ext cx="3281100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"/>
          <p:cNvGrpSpPr/>
          <p:nvPr/>
        </p:nvGrpSpPr>
        <p:grpSpPr>
          <a:xfrm>
            <a:off x="9206826" y="2963333"/>
            <a:ext cx="2982002" cy="3209011"/>
            <a:chOff x="9206826" y="2963333"/>
            <a:chExt cx="2982002" cy="3209011"/>
          </a:xfrm>
        </p:grpSpPr>
        <p:cxnSp>
          <p:nvCxnSpPr>
            <p:cNvPr id="30" name="Google Shape;30;p1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" name="Google Shape;35;p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246" name="Google Shape;246;p1"/>
          <p:cNvSpPr txBox="1"/>
          <p:nvPr>
            <p:ph idx="1" type="body"/>
          </p:nvPr>
        </p:nvSpPr>
        <p:spPr>
          <a:xfrm>
            <a:off x="2214876" y="2743200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STUDENT NAME : R. SRI NAVADEEP KUMAR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REGISTER NO    : 312215549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DEPARTMENT    : B.COM (GENERAL)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COLLEGE          :  PATRICIAN COLLEGE OF ARTS AND SCIENCE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MODELLING: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1. Data Collection</a:t>
            </a:r>
            <a:r>
              <a:rPr b="1" lang="en-US" sz="6000">
                <a:solidFill>
                  <a:srgbClr val="0C0C0C"/>
                </a:solidFill>
              </a:rPr>
              <a:t>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4500">
                <a:solidFill>
                  <a:srgbClr val="0C0C0C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1170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2.</a:t>
            </a:r>
            <a:r>
              <a:rPr lang="en-US" sz="5100">
                <a:solidFill>
                  <a:srgbClr val="0C0C0C"/>
                </a:solidFill>
              </a:rPr>
              <a:t> </a:t>
            </a:r>
            <a:r>
              <a:rPr b="1" lang="en-US" sz="5100">
                <a:solidFill>
                  <a:srgbClr val="0C0C0C"/>
                </a:solidFill>
              </a:rPr>
              <a:t>Data Organization</a:t>
            </a:r>
            <a:r>
              <a:rPr b="1" lang="en-US" sz="6000">
                <a:solidFill>
                  <a:srgbClr val="0C0C0C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b="1" lang="en-US" sz="4500">
                <a:solidFill>
                  <a:srgbClr val="0C0C0C"/>
                </a:solidFill>
              </a:rPr>
              <a:t> </a:t>
            </a:r>
            <a:r>
              <a:rPr lang="en-US" sz="4500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/>
          </a:p>
          <a:p>
            <a:pPr indent="0" lvl="0" marL="0" rtl="0" algn="l">
              <a:spcBef>
                <a:spcPts val="1303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 3.Rating Scale Setup</a:t>
            </a:r>
            <a:r>
              <a:rPr b="1" lang="en-US" sz="7400">
                <a:solidFill>
                  <a:srgbClr val="0C0C0C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961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/>
          </a:p>
          <a:p>
            <a:pPr indent="0" lvl="0" marL="0" rtl="0" algn="l">
              <a:spcBef>
                <a:spcPts val="1084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4.</a:t>
            </a:r>
            <a:r>
              <a:rPr lang="en-US" sz="3800">
                <a:solidFill>
                  <a:srgbClr val="0C0C0C"/>
                </a:solidFill>
              </a:rPr>
              <a:t> </a:t>
            </a:r>
            <a:r>
              <a:rPr b="1" lang="en-US" sz="5100">
                <a:solidFill>
                  <a:srgbClr val="0C0C0C"/>
                </a:solidFill>
              </a:rPr>
              <a:t>pivot table features:</a:t>
            </a:r>
            <a:endParaRPr/>
          </a:p>
          <a:p>
            <a:pPr indent="-571500" lvl="0" marL="571500" rtl="0" algn="l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Drag-and-drop interface</a:t>
            </a:r>
            <a:endParaRPr/>
          </a:p>
          <a:p>
            <a:pPr indent="-571500" lvl="0" marL="571500" rtl="0" algn="l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Row and column labels</a:t>
            </a:r>
            <a:endParaRPr/>
          </a:p>
          <a:p>
            <a:pPr indent="0" lvl="0" marL="0" rtl="0" algn="l">
              <a:spcBef>
                <a:spcPts val="847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5.Data Entry: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RESULTS: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/>
        <p:spPr>
          <a:xfrm>
            <a:off x="1259840" y="1270000"/>
            <a:ext cx="9855200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/>
        <p:spPr>
          <a:xfrm>
            <a:off x="1737360" y="995680"/>
            <a:ext cx="8341359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CONCLUSION: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chemeClr val="dk1"/>
                </a:solidFill>
              </a:rPr>
              <a:t>PROJECT TITLE: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b="1" lang="en-US" sz="5400">
                <a:solidFill>
                  <a:srgbClr val="262626"/>
                </a:solidFill>
              </a:rPr>
              <a:t>EMPLOYEE PERFORMANCE ANALYSIS USING EXCEL</a:t>
            </a:r>
            <a:endParaRPr b="1" sz="5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AGENDA: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Project overview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End users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Dataset Description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Modelling Approch</a:t>
            </a:r>
            <a:endParaRPr b="1" sz="2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Result and Discussion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Conclusion</a:t>
            </a:r>
            <a:endParaRPr/>
          </a:p>
          <a:p>
            <a:pPr indent="-251459" lvl="0" marL="3429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PROBLEM STATEMENT: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PROJECT OVERVIEW: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 It involves: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Setting clear goals and expectations.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Gathering data on performance metrics.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Evaluating performance against goals and metrics.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Providing constructive feedback and coaching.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Identifying areas for improvement and development.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Informing decisions on promotions, training, and resource allocation.</a:t>
            </a:r>
            <a:endParaRPr/>
          </a:p>
          <a:p>
            <a:pPr indent="-285750" lvl="0" marL="285750" rtl="0" algn="l">
              <a:lnSpc>
                <a:spcPct val="160000"/>
              </a:lnSpc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WHO ARE THE END USERS?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OUR SOLUTION AND ITS VALUE PROPOSITION: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DATA DESCRIPTION: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THE “WOW”IN OUR SOLUTION: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indent="-457200" lvl="0" marL="457200" rtl="0" algn="l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indent="-457200" lvl="0" marL="457200" rtl="0" algn="l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