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esh" initials="s" lastIdx="1" clrIdx="0">
    <p:extLst>
      <p:ext uri="{19B8F6BF-5375-455C-9EA6-DF929625EA0E}">
        <p15:presenceInfo xmlns:p15="http://schemas.microsoft.com/office/powerpoint/2012/main" userId="2068258d247d09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5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7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6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890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25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680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61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7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4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3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7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2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2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1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8E45-E4DA-4F83-960D-BFE69630CC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018D-9B36-47BA-B09F-2FEF3003F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8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7EDA-C93B-6D3A-144A-FB29CE2A5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presentation-1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D6135-05CA-D8CC-BE89-9554BE252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Introduction , </a:t>
            </a:r>
            <a:r>
              <a:rPr lang="en-IN" sz="3200" dirty="0" err="1"/>
              <a:t>ann’s</a:t>
            </a:r>
            <a:r>
              <a:rPr lang="en-IN" sz="3200" dirty="0"/>
              <a:t> , why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23037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256-7B97-BA3A-4DEB-7D69B573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58A6-C917-6ECF-1C13-D17FA45F9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dirty="0"/>
              <a:t>In this presentation we will learn about the brief history of ANN’S and how  deep learning is used for cyber security.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000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A37A-D70E-6FB7-EC3E-BCB86416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 brief history of </a:t>
            </a:r>
            <a:r>
              <a:rPr lang="en-IN" sz="4800" dirty="0" err="1"/>
              <a:t>ann’s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64A3-0A43-9D75-B389-B2881AAD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r>
              <a:rPr lang="en-IN" dirty="0"/>
              <a:t>ANN’S are computing systems that are inspired from the human brain.</a:t>
            </a:r>
          </a:p>
          <a:p>
            <a:r>
              <a:rPr lang="en-IN" dirty="0"/>
              <a:t>ANN is made of three layers . They are :</a:t>
            </a:r>
          </a:p>
          <a:p>
            <a:pPr marL="0" indent="0">
              <a:buNone/>
            </a:pPr>
            <a:r>
              <a:rPr lang="en-IN" dirty="0"/>
              <a:t>   1) Input layers</a:t>
            </a:r>
          </a:p>
          <a:p>
            <a:pPr marL="0" indent="0">
              <a:buNone/>
            </a:pPr>
            <a:r>
              <a:rPr lang="en-IN" dirty="0"/>
              <a:t>   2) Hidden layers</a:t>
            </a:r>
          </a:p>
          <a:p>
            <a:pPr marL="0" indent="0">
              <a:buNone/>
            </a:pPr>
            <a:r>
              <a:rPr lang="en-IN" dirty="0"/>
              <a:t>   3) output layers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2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2BAA-4277-4918-2D83-28F0F0A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>
            <a:off x="1257492" y="546969"/>
            <a:ext cx="9890964" cy="208245"/>
          </a:xfrm>
        </p:spPr>
        <p:txBody>
          <a:bodyPr>
            <a:no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9D7B-9F53-7278-4D13-EA316D64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9929"/>
            <a:ext cx="9905999" cy="5011272"/>
          </a:xfrm>
        </p:spPr>
        <p:txBody>
          <a:bodyPr/>
          <a:lstStyle/>
          <a:p>
            <a:r>
              <a:rPr lang="en-IN" dirty="0"/>
              <a:t>ANN’S are nothing but multi layered </a:t>
            </a:r>
            <a:r>
              <a:rPr lang="en-IN" dirty="0" err="1"/>
              <a:t>perceptrons</a:t>
            </a:r>
            <a:r>
              <a:rPr lang="en-IN" dirty="0"/>
              <a:t> which act as artificial neurons.</a:t>
            </a:r>
          </a:p>
          <a:p>
            <a:r>
              <a:rPr lang="en-US" dirty="0"/>
              <a:t>A Perceptron is a neural network unit that does certain computations to detect features or business intelligence in the input data. It is a function that maps its input “x,” which is multiplied by the learned weight coefficient, and generates an output value ”f(x).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49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F450-11A1-3D8B-B1DC-6C7CA64E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F65601-29E0-4B03-20ED-A57FCC92F5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618518"/>
            <a:ext cx="9951717" cy="56209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A1EE-B2CD-B52C-D0F2-4633C1C4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11047411" y="5638801"/>
            <a:ext cx="45719" cy="21066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95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81C-36C9-89C9-B79A-0F1C7B3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50" y="107529"/>
            <a:ext cx="9905998" cy="551376"/>
          </a:xfrm>
        </p:spPr>
        <p:txBody>
          <a:bodyPr>
            <a:normAutofit fontScale="90000"/>
          </a:bodyPr>
          <a:lstStyle/>
          <a:p>
            <a:r>
              <a:rPr lang="en-IN" dirty="0"/>
              <a:t>Face recognition ANN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174996-5D09-119E-B924-C9DD5F1CE0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658905"/>
            <a:ext cx="4045181" cy="583607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A58C6F-2597-A5A9-8D72-46FE17DAB9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1" y="107529"/>
            <a:ext cx="4693024" cy="6642941"/>
          </a:xfrm>
        </p:spPr>
      </p:pic>
    </p:spTree>
    <p:extLst>
      <p:ext uri="{BB962C8B-B14F-4D97-AF65-F5344CB8AC3E}">
        <p14:creationId xmlns:p14="http://schemas.microsoft.com/office/powerpoint/2010/main" val="216127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C3D4-EF7F-F10F-3FCE-335C3569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deep learning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EEB6-C330-9F02-BAFB-4144FF2A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Deep learning is preferred over the machine learning because when the amount of data is huge at certain level machine learning techniques get saturated .</a:t>
            </a:r>
          </a:p>
          <a:p>
            <a:r>
              <a:rPr lang="en-IN" dirty="0"/>
              <a:t>And deep learning techniques are used to overcome the saturation and continue the work.</a:t>
            </a:r>
          </a:p>
          <a:p>
            <a:r>
              <a:rPr lang="en-IN" dirty="0"/>
              <a:t>So deep learning is </a:t>
            </a:r>
            <a:r>
              <a:rPr lang="en-IN" dirty="0" err="1"/>
              <a:t>preferd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171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BDF6-1EA8-E066-8D31-007365A9A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7DDB0-8F72-3C3D-33CC-23D6AC653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-srinesh pendyala</a:t>
            </a:r>
          </a:p>
        </p:txBody>
      </p:sp>
    </p:spTree>
    <p:extLst>
      <p:ext uri="{BB962C8B-B14F-4D97-AF65-F5344CB8AC3E}">
        <p14:creationId xmlns:p14="http://schemas.microsoft.com/office/powerpoint/2010/main" val="170073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203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presentation-1</vt:lpstr>
      <vt:lpstr>introduction</vt:lpstr>
      <vt:lpstr>A brief history of ann’s</vt:lpstr>
      <vt:lpstr> </vt:lpstr>
      <vt:lpstr> </vt:lpstr>
      <vt:lpstr>Face recognition ANN</vt:lpstr>
      <vt:lpstr>Why deep learning ?</vt:lpstr>
      <vt:lpstr>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presentation-1</dc:title>
  <dc:creator>srinesh</dc:creator>
  <cp:lastModifiedBy>srinesh</cp:lastModifiedBy>
  <cp:revision>4</cp:revision>
  <dcterms:created xsi:type="dcterms:W3CDTF">2022-08-26T01:33:02Z</dcterms:created>
  <dcterms:modified xsi:type="dcterms:W3CDTF">2022-08-26T04:51:28Z</dcterms:modified>
</cp:coreProperties>
</file>