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charts/chart2.xml" ContentType="application/vnd.openxmlformats-officedocument.drawingml.chart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86" d="100"/>
          <a:sy n="8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Female</a:t>
            </a:r>
          </a:p>
        </c:rich>
      </c:tx>
      <c:layout/>
      <c:overlay val="0"/>
      <c:spPr>
        <a:ln>
          <a:noFill/>
        </a:ln>
      </c:spPr>
    </c:title>
    <c:autoTitleDeleted val="1"/>
    <c:plotArea>
      <c:layout>
        <c:manualLayout>
          <c:layoutTarget val="inner"/>
          <c:xMode val="edge"/>
          <c:yMode val="edge"/>
          <c:x val="0.12466799"/>
          <c:y val="0.14048518"/>
          <c:w val="0.7820671"/>
          <c:h val="0.5389749"/>
        </c:manualLayout>
      </c:layout>
      <c:barChart>
        <c:barDir val="col"/>
        <c:grouping val="clustered"/>
        <c:varyColors val="0"/>
        <c:ser>
          <c:idx val="0"/>
          <c:order val="0"/>
          <c:tx>
            <c:v>Female</c:v>
          </c:tx>
          <c:spPr>
            <a:solidFill>
              <a:srgbClr val="F7964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1"/>
              <c:pt idx="0">
                <c:v>Accounting</c:v>
              </c:pt>
              <c:pt idx="1">
                <c:v>Business Development</c:v>
              </c:pt>
              <c:pt idx="2">
                <c:v>Human Resources</c:v>
              </c:pt>
              <c:pt idx="3">
                <c:v>Legal</c:v>
              </c:pt>
              <c:pt idx="4">
                <c:v>NULL</c:v>
              </c:pt>
              <c:pt idx="5">
                <c:v>Product Management</c:v>
              </c:pt>
              <c:pt idx="6">
                <c:v>Research and Development</c:v>
              </c:pt>
              <c:pt idx="7">
                <c:v>Sales</c:v>
              </c:pt>
              <c:pt idx="8">
                <c:v>Services</c:v>
              </c:pt>
              <c:pt idx="9">
                <c:v>Support</c:v>
              </c:pt>
              <c:pt idx="10">
                <c:v>Training</c:v>
              </c:pt>
            </c:strLit>
          </c:cat>
          <c:val>
            <c:numRef>
              <c:f/>
              <c:numCache>
                <c:formatCode>General</c:formatCode>
                <c:ptCount val="11"/>
                <c:pt idx="0">
                  <c:v>152607.64</c:v>
                </c:pt>
                <c:pt idx="1">
                  <c:v>172792.41</c:v>
                </c:pt>
                <c:pt idx="2">
                  <c:v>166193.16</c:v>
                </c:pt>
                <c:pt idx="3">
                  <c:v>31042.51</c:v>
                </c:pt>
                <c:pt idx="4">
                  <c:v>51165.37</c:v>
                </c:pt>
                <c:pt idx="5">
                  <c:v>67818.14</c:v>
                </c:pt>
                <c:pt idx="6">
                  <c:v>99683.67</c:v>
                </c:pt>
                <c:pt idx="7">
                  <c:v>84598.88</c:v>
                </c:pt>
                <c:pt idx="8">
                  <c:v>73487.16</c:v>
                </c:pt>
                <c:pt idx="9">
                  <c:v>204410.21</c:v>
                </c:pt>
                <c:pt idx="10">
                  <c:v>194315.7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0D0D0D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Male</c:v>
          </c:tx>
          <c:spPr>
            <a:solidFill>
              <a:srgbClr val="F7964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Accounting</c:v>
              </c:pt>
              <c:pt idx="1">
                <c:v>Business Development</c:v>
              </c:pt>
              <c:pt idx="2">
                <c:v>Engineering</c:v>
              </c:pt>
              <c:pt idx="3">
                <c:v>Human Resources</c:v>
              </c:pt>
              <c:pt idx="4">
                <c:v>Legal</c:v>
              </c:pt>
              <c:pt idx="5">
                <c:v>Marketing</c:v>
              </c:pt>
              <c:pt idx="6">
                <c:v>Product Management</c:v>
              </c:pt>
              <c:pt idx="7">
                <c:v>Services</c:v>
              </c:pt>
              <c:pt idx="8">
                <c:v>Support</c:v>
              </c:pt>
              <c:pt idx="9">
                <c:v>Training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57419.35</c:v>
                </c:pt>
                <c:pt idx="1">
                  <c:v>109548.34</c:v>
                </c:pt>
                <c:pt idx="2">
                  <c:v>183397.77</c:v>
                </c:pt>
                <c:pt idx="3">
                  <c:v>72876.91</c:v>
                </c:pt>
                <c:pt idx="4">
                  <c:v>72843.23</c:v>
                </c:pt>
                <c:pt idx="5">
                  <c:v>31816.57</c:v>
                </c:pt>
                <c:pt idx="6">
                  <c:v>213550.28</c:v>
                </c:pt>
                <c:pt idx="7">
                  <c:v>47646.95</c:v>
                </c:pt>
                <c:pt idx="8">
                  <c:v>95017.1</c:v>
                </c:pt>
                <c:pt idx="9">
                  <c:v>305124.25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0D0D0D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9/4/2024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14286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457759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62555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3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074767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24498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17678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609441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245982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573381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3797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56116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1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578200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68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754668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26456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28271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124622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33816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05339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211820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048114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558510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53866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78231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584558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8388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9/4/2024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61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9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9" y="21600"/>
                </a:lnTo>
                <a:lnTo>
                  <a:pt x="21600" y="10798"/>
                </a:lnTo>
                <a:lnTo>
                  <a:pt x="16939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767833" y="2854114"/>
            <a:ext cx="8610600" cy="2263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Srinivasan.R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221311103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56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B.COM(GENRAL)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GOVERNMENT ARTS COLLEAGE NANDANAM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NM ID 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5743617781CE733A1404B443DAEE8CFF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91374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739774" y="291147"/>
            <a:ext cx="3303904" cy="7372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9" name="矩形"/>
          <p:cNvSpPr>
            <a:spLocks/>
          </p:cNvSpPr>
          <p:nvPr/>
        </p:nvSpPr>
        <p:spPr>
          <a:xfrm rot="0">
            <a:off x="838200" y="1292543"/>
            <a:ext cx="8000999" cy="3520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Collection of data from kaggle.com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Selection of data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Selection of analysis (salary, department and employee type)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Uses of various techniques in the excel (pivot table , slicers , pie chart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etc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Clearing unwanted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Using graph charts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Finding result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71994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78" name="图表"/>
          <p:cNvGraphicFramePr/>
          <p:nvPr/>
        </p:nvGraphicFramePr>
        <p:xfrm>
          <a:off x="1447800" y="1295399"/>
          <a:ext cx="6615598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79" name="矩形"/>
          <p:cNvSpPr>
            <a:spLocks/>
          </p:cNvSpPr>
          <p:nvPr/>
        </p:nvSpPr>
        <p:spPr>
          <a:xfrm rot="0">
            <a:off x="2133600" y="5353051"/>
            <a:ext cx="5278016" cy="3867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 of salaries of the female employees in all department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927962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83" name="图表"/>
          <p:cNvGraphicFramePr/>
          <p:nvPr/>
        </p:nvGraphicFramePr>
        <p:xfrm>
          <a:off x="1828800" y="1600200"/>
          <a:ext cx="6629400" cy="3505200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184" name="矩形"/>
          <p:cNvSpPr>
            <a:spLocks/>
          </p:cNvSpPr>
          <p:nvPr/>
        </p:nvSpPr>
        <p:spPr>
          <a:xfrm rot="0">
            <a:off x="1676400" y="5561966"/>
            <a:ext cx="6629400" cy="769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 of salaries of the male employees  in all departments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929817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8" name="矩形"/>
          <p:cNvSpPr>
            <a:spLocks/>
          </p:cNvSpPr>
          <p:nvPr/>
        </p:nvSpPr>
        <p:spPr>
          <a:xfrm rot="0">
            <a:off x="533400" y="1905000"/>
            <a:ext cx="9144000" cy="27853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5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was a wonderful learning experience for me while preparing on this project. This project has developed my thinking skills related to this project. Here I have come to the end of this project , in this project I have a taken a data from kaggle.com and analysed it and prepared a pivot table and slicers in a excel sheet about the salaries in the basis of gender and various department in the company. So it is very easy to understand about the salary basis ..</a:t>
            </a:r>
            <a:endParaRPr lang="zh-CN" altLang="en-US" sz="25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94798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8593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7"/>
                </a:lnTo>
                <a:lnTo>
                  <a:pt x="21599" y="21597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1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1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9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2" y="2648"/>
                </a:lnTo>
                <a:lnTo>
                  <a:pt x="2649" y="3713"/>
                </a:lnTo>
                <a:lnTo>
                  <a:pt x="1740" y="4917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2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7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2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3" y="21481"/>
                </a:lnTo>
                <a:lnTo>
                  <a:pt x="13916" y="21142"/>
                </a:lnTo>
                <a:lnTo>
                  <a:pt x="15350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3" y="15352"/>
                </a:lnTo>
                <a:lnTo>
                  <a:pt x="21140" y="13917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2"/>
                </a:lnTo>
                <a:lnTo>
                  <a:pt x="21140" y="7680"/>
                </a:lnTo>
                <a:lnTo>
                  <a:pt x="20593" y="6246"/>
                </a:lnTo>
                <a:lnTo>
                  <a:pt x="19858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3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59515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457200" y="304800"/>
            <a:ext cx="7677150" cy="29597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2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he aim of this project is to address the problem that is difficult to evaluate employee performance and to know the sum of salaries of the employees in department wise</a:t>
            </a:r>
            <a:endParaRPr lang="zh-CN" altLang="en-US" sz="1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76125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8" name="矩形"/>
          <p:cNvSpPr>
            <a:spLocks/>
          </p:cNvSpPr>
          <p:nvPr/>
        </p:nvSpPr>
        <p:spPr>
          <a:xfrm rot="0">
            <a:off x="990600" y="2133600"/>
            <a:ext cx="7924800" cy="1539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In this project I have analysed the salary of the employees in the basis of gender and the department wise and also analysed about the employee type in the company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77362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723900" y="914400"/>
            <a:ext cx="5014595" cy="34169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1.</a:t>
            </a:r>
            <a:r>
              <a:rPr lang="en-US" altLang="zh-CN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Management of the company</a:t>
            </a:r>
            <a:br>
              <a:rPr lang="zh-CN" altLang="en-US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2.Statistical department</a:t>
            </a:r>
            <a:br>
              <a:rPr lang="zh-CN" altLang="en-US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3.Financial </a:t>
            </a:r>
            <a:r>
              <a:rPr lang="en-US" altLang="zh-CN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departmenmts</a:t>
            </a: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01003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3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3276600" y="2209800"/>
            <a:ext cx="5410200" cy="2091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 have used various techniques in excel like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formulating : to finding null values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ivot table : to make the data in presentable and neat 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maner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Alignment to centre the data so that it will look nice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87097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755332" y="348121"/>
            <a:ext cx="10730653" cy="1477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990600" y="1428125"/>
            <a:ext cx="6400800" cy="2691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this I have used the data which I have collected from kaggle.com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data which are all used in my project are as follows;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id : alpha numeric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 :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alphabets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 : alphabets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Salary : numeric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type :alphabets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Work location :alphabets                 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58407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8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2496328" y="2409824"/>
            <a:ext cx="6723872" cy="1377315"/>
          </a:xfrm>
          <a:prstGeom prst="rect"/>
          <a:solidFill>
            <a:srgbClr val="B8CCE4"/>
          </a:solidFill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this project I have used picot chart and slicers in the separate excel sheet so it makes very easy to understand for the users who are going to use it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432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0</cp:revision>
  <dcterms:created xsi:type="dcterms:W3CDTF">2024-03-29T04:07:22Z</dcterms:created>
  <dcterms:modified xsi:type="dcterms:W3CDTF">2024-09-04T02:27:53Z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c0dae2289f8e4ec4938fc8b2e7697867</vt:lpwstr>
  </property>
</Properties>
</file>