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dirty="0" sz="2400" lang="en-US"/>
              <a:t>:</a:t>
            </a:r>
            <a:r>
              <a:rPr dirty="0" sz="2400" lang="en-US"/>
              <a:t> </a:t>
            </a:r>
            <a:r>
              <a:rPr dirty="0" sz="2400" lang="en-US"/>
              <a:t>S</a:t>
            </a:r>
            <a:r>
              <a:rPr dirty="0" sz="2400" lang="en-US"/>
              <a:t>R</a:t>
            </a:r>
            <a:r>
              <a:rPr dirty="0" sz="2400" lang="en-US"/>
              <a:t>I</a:t>
            </a:r>
            <a:r>
              <a:rPr dirty="0" sz="2400" lang="en-US"/>
              <a:t>N</a:t>
            </a:r>
            <a:r>
              <a:rPr dirty="0" sz="2400" lang="en-US"/>
              <a:t>I</a:t>
            </a:r>
            <a:r>
              <a:rPr dirty="0" sz="2400" lang="en-US"/>
              <a:t>V</a:t>
            </a:r>
            <a:r>
              <a:rPr dirty="0" sz="2400" lang="en-US"/>
              <a:t>A</a:t>
            </a:r>
            <a:r>
              <a:rPr dirty="0" sz="2400" lang="en-US"/>
              <a:t>S</a:t>
            </a:r>
            <a:r>
              <a:rPr dirty="0" sz="2400" lang="en-US"/>
              <a:t>A</a:t>
            </a:r>
            <a:r>
              <a:rPr dirty="0" sz="2400" lang="en-US"/>
              <a:t>N</a:t>
            </a:r>
            <a:r>
              <a:rPr dirty="0" sz="2400" lang="en-US"/>
              <a:t> </a:t>
            </a:r>
            <a:r>
              <a:rPr dirty="0" sz="2400" lang="en-US"/>
              <a:t>P</a:t>
            </a:r>
            <a:endParaRPr altLang="en-US" lang="zh-CN"/>
          </a:p>
          <a:p>
            <a:r>
              <a:rPr dirty="0" sz="2400" lang="en-US"/>
              <a:t>REGISTER NO:31221</a:t>
            </a:r>
            <a:r>
              <a:rPr dirty="0" sz="2400" lang="en-US"/>
              <a:t>4</a:t>
            </a:r>
            <a:r>
              <a:rPr dirty="0" sz="2400" lang="en-US"/>
              <a:t>1</a:t>
            </a:r>
            <a:r>
              <a:rPr dirty="0" sz="2400" lang="en-US"/>
              <a:t>3</a:t>
            </a:r>
            <a:r>
              <a:rPr dirty="0" sz="2400" lang="en-US"/>
              <a:t>1</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39"/>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39"/>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2024-03-23T16:07:22Z</dcterms:created>
  <dcterms:modified xsi:type="dcterms:W3CDTF">2024-08-31T04:01:26Z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4dc52d7c02ea4086ac20489bb73642a6</vt:lpwstr>
  </property>
</Properties>
</file>