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dhi Betada" userId="d100f1075c855fa0" providerId="LiveId" clId="{D6BA9B60-1B80-4450-B5CE-AC03FF75725B}"/>
    <pc:docChg chg="undo custSel addSld modSld">
      <pc:chgData name="Srinidhi Betada" userId="d100f1075c855fa0" providerId="LiveId" clId="{D6BA9B60-1B80-4450-B5CE-AC03FF75725B}" dt="2023-08-24T06:53:42.483" v="55" actId="680"/>
      <pc:docMkLst>
        <pc:docMk/>
      </pc:docMkLst>
      <pc:sldChg chg="addSp delSp modSp mod">
        <pc:chgData name="Srinidhi Betada" userId="d100f1075c855fa0" providerId="LiveId" clId="{D6BA9B60-1B80-4450-B5CE-AC03FF75725B}" dt="2023-08-23T10:54:51.735" v="54" actId="20577"/>
        <pc:sldMkLst>
          <pc:docMk/>
          <pc:sldMk cId="262727595" sldId="256"/>
        </pc:sldMkLst>
        <pc:spChg chg="add del mod">
          <ac:chgData name="Srinidhi Betada" userId="d100f1075c855fa0" providerId="LiveId" clId="{D6BA9B60-1B80-4450-B5CE-AC03FF75725B}" dt="2023-08-23T10:42:47.571" v="25" actId="478"/>
          <ac:spMkLst>
            <pc:docMk/>
            <pc:sldMk cId="262727595" sldId="256"/>
            <ac:spMk id="30" creationId="{86EA261C-26EF-8A93-E6ED-4FC820219EAA}"/>
          </ac:spMkLst>
        </pc:spChg>
        <pc:spChg chg="add del">
          <ac:chgData name="Srinidhi Betada" userId="d100f1075c855fa0" providerId="LiveId" clId="{D6BA9B60-1B80-4450-B5CE-AC03FF75725B}" dt="2023-08-23T10:42:59.177" v="27" actId="478"/>
          <ac:spMkLst>
            <pc:docMk/>
            <pc:sldMk cId="262727595" sldId="256"/>
            <ac:spMk id="31" creationId="{37E4CDC3-0337-C169-7A4E-DE4F0FCAEB38}"/>
          </ac:spMkLst>
        </pc:spChg>
        <pc:spChg chg="add del">
          <ac:chgData name="Srinidhi Betada" userId="d100f1075c855fa0" providerId="LiveId" clId="{D6BA9B60-1B80-4450-B5CE-AC03FF75725B}" dt="2023-08-23T10:43:13.937" v="29" actId="478"/>
          <ac:spMkLst>
            <pc:docMk/>
            <pc:sldMk cId="262727595" sldId="256"/>
            <ac:spMk id="1024" creationId="{D3947522-D578-1BBE-5A0C-FB206590B6FB}"/>
          </ac:spMkLst>
        </pc:spChg>
        <pc:spChg chg="add mod">
          <ac:chgData name="Srinidhi Betada" userId="d100f1075c855fa0" providerId="LiveId" clId="{D6BA9B60-1B80-4450-B5CE-AC03FF75725B}" dt="2023-08-23T10:44:09.354" v="33" actId="1582"/>
          <ac:spMkLst>
            <pc:docMk/>
            <pc:sldMk cId="262727595" sldId="256"/>
            <ac:spMk id="1025" creationId="{41DEF27E-2E27-462C-EB5E-757AB78E2EF2}"/>
          </ac:spMkLst>
        </pc:spChg>
        <pc:spChg chg="add mod">
          <ac:chgData name="Srinidhi Betada" userId="d100f1075c855fa0" providerId="LiveId" clId="{D6BA9B60-1B80-4450-B5CE-AC03FF75725B}" dt="2023-08-23T10:54:17.014" v="42" actId="1076"/>
          <ac:spMkLst>
            <pc:docMk/>
            <pc:sldMk cId="262727595" sldId="256"/>
            <ac:spMk id="1029" creationId="{49FACD7C-281B-216C-D0F6-F6E38AD1E40F}"/>
          </ac:spMkLst>
        </pc:spChg>
        <pc:spChg chg="add mod">
          <ac:chgData name="Srinidhi Betada" userId="d100f1075c855fa0" providerId="LiveId" clId="{D6BA9B60-1B80-4450-B5CE-AC03FF75725B}" dt="2023-08-23T10:54:30.324" v="46" actId="20577"/>
          <ac:spMkLst>
            <pc:docMk/>
            <pc:sldMk cId="262727595" sldId="256"/>
            <ac:spMk id="1030" creationId="{8949DE3F-78AB-00E2-F9C5-9BFBF0094F13}"/>
          </ac:spMkLst>
        </pc:spChg>
        <pc:spChg chg="add mod">
          <ac:chgData name="Srinidhi Betada" userId="d100f1075c855fa0" providerId="LiveId" clId="{D6BA9B60-1B80-4450-B5CE-AC03FF75725B}" dt="2023-08-23T10:54:42.566" v="50" actId="20577"/>
          <ac:spMkLst>
            <pc:docMk/>
            <pc:sldMk cId="262727595" sldId="256"/>
            <ac:spMk id="1031" creationId="{02681670-5A29-803A-1C84-FB508CD87342}"/>
          </ac:spMkLst>
        </pc:spChg>
        <pc:spChg chg="add mod">
          <ac:chgData name="Srinidhi Betada" userId="d100f1075c855fa0" providerId="LiveId" clId="{D6BA9B60-1B80-4450-B5CE-AC03FF75725B}" dt="2023-08-23T10:54:51.735" v="54" actId="20577"/>
          <ac:spMkLst>
            <pc:docMk/>
            <pc:sldMk cId="262727595" sldId="256"/>
            <ac:spMk id="1032" creationId="{45D326A1-8664-4495-1029-62427F22CFE6}"/>
          </ac:spMkLst>
        </pc:spChg>
        <pc:picChg chg="mod">
          <ac:chgData name="Srinidhi Betada" userId="d100f1075c855fa0" providerId="LiveId" clId="{D6BA9B60-1B80-4450-B5CE-AC03FF75725B}" dt="2023-08-23T10:41:40.086" v="16" actId="1076"/>
          <ac:picMkLst>
            <pc:docMk/>
            <pc:sldMk cId="262727595" sldId="256"/>
            <ac:picMk id="10" creationId="{91462EE0-10A5-530D-1AFD-76B12D955FC8}"/>
          </ac:picMkLst>
        </pc:picChg>
        <pc:cxnChg chg="add del mod">
          <ac:chgData name="Srinidhi Betada" userId="d100f1075c855fa0" providerId="LiveId" clId="{D6BA9B60-1B80-4450-B5CE-AC03FF75725B}" dt="2023-08-23T10:39:11.864" v="5" actId="478"/>
          <ac:cxnSpMkLst>
            <pc:docMk/>
            <pc:sldMk cId="262727595" sldId="256"/>
            <ac:cxnSpMk id="12" creationId="{096593C3-8DBC-4B0B-5633-94D846AFEC72}"/>
          </ac:cxnSpMkLst>
        </pc:cxnChg>
        <pc:cxnChg chg="add del">
          <ac:chgData name="Srinidhi Betada" userId="d100f1075c855fa0" providerId="LiveId" clId="{D6BA9B60-1B80-4450-B5CE-AC03FF75725B}" dt="2023-08-23T10:39:08.311" v="4" actId="11529"/>
          <ac:cxnSpMkLst>
            <pc:docMk/>
            <pc:sldMk cId="262727595" sldId="256"/>
            <ac:cxnSpMk id="14" creationId="{5F114E6D-FE92-3038-2A95-4B0F3A5B32CC}"/>
          </ac:cxnSpMkLst>
        </pc:cxnChg>
        <pc:cxnChg chg="add mod">
          <ac:chgData name="Srinidhi Betada" userId="d100f1075c855fa0" providerId="LiveId" clId="{D6BA9B60-1B80-4450-B5CE-AC03FF75725B}" dt="2023-08-23T10:39:27.740" v="7" actId="1582"/>
          <ac:cxnSpMkLst>
            <pc:docMk/>
            <pc:sldMk cId="262727595" sldId="256"/>
            <ac:cxnSpMk id="16" creationId="{AD0EB386-5962-48EF-7972-B19B9FDBD20B}"/>
          </ac:cxnSpMkLst>
        </pc:cxnChg>
        <pc:cxnChg chg="add mod">
          <ac:chgData name="Srinidhi Betada" userId="d100f1075c855fa0" providerId="LiveId" clId="{D6BA9B60-1B80-4450-B5CE-AC03FF75725B}" dt="2023-08-23T10:40:08.319" v="9" actId="1582"/>
          <ac:cxnSpMkLst>
            <pc:docMk/>
            <pc:sldMk cId="262727595" sldId="256"/>
            <ac:cxnSpMk id="18" creationId="{01C7D1D4-D5D7-09AF-8BF5-44469584C125}"/>
          </ac:cxnSpMkLst>
        </pc:cxnChg>
        <pc:cxnChg chg="add mod">
          <ac:chgData name="Srinidhi Betada" userId="d100f1075c855fa0" providerId="LiveId" clId="{D6BA9B60-1B80-4450-B5CE-AC03FF75725B}" dt="2023-08-23T10:41:45.650" v="17" actId="14100"/>
          <ac:cxnSpMkLst>
            <pc:docMk/>
            <pc:sldMk cId="262727595" sldId="256"/>
            <ac:cxnSpMk id="20" creationId="{9D1D11B1-2EB6-4152-5D88-08071382C5F2}"/>
          </ac:cxnSpMkLst>
        </pc:cxnChg>
        <pc:cxnChg chg="add del">
          <ac:chgData name="Srinidhi Betada" userId="d100f1075c855fa0" providerId="LiveId" clId="{D6BA9B60-1B80-4450-B5CE-AC03FF75725B}" dt="2023-08-23T10:41:20.136" v="13" actId="478"/>
          <ac:cxnSpMkLst>
            <pc:docMk/>
            <pc:sldMk cId="262727595" sldId="256"/>
            <ac:cxnSpMk id="22" creationId="{211DD5B4-6CF2-1D46-58E9-3948402F54AD}"/>
          </ac:cxnSpMkLst>
        </pc:cxnChg>
        <pc:cxnChg chg="add del">
          <ac:chgData name="Srinidhi Betada" userId="d100f1075c855fa0" providerId="LiveId" clId="{D6BA9B60-1B80-4450-B5CE-AC03FF75725B}" dt="2023-08-23T10:41:37.519" v="15" actId="478"/>
          <ac:cxnSpMkLst>
            <pc:docMk/>
            <pc:sldMk cId="262727595" sldId="256"/>
            <ac:cxnSpMk id="24" creationId="{8C817423-E2F7-0F02-EA4E-FFB0EC659AD1}"/>
          </ac:cxnSpMkLst>
        </pc:cxnChg>
        <pc:cxnChg chg="add del mod">
          <ac:chgData name="Srinidhi Betada" userId="d100f1075c855fa0" providerId="LiveId" clId="{D6BA9B60-1B80-4450-B5CE-AC03FF75725B}" dt="2023-08-23T10:42:07.194" v="21" actId="478"/>
          <ac:cxnSpMkLst>
            <pc:docMk/>
            <pc:sldMk cId="262727595" sldId="256"/>
            <ac:cxnSpMk id="27" creationId="{E0E7DA15-C575-A1AE-C706-455E642DE7D3}"/>
          </ac:cxnSpMkLst>
        </pc:cxnChg>
        <pc:cxnChg chg="add mod">
          <ac:chgData name="Srinidhi Betada" userId="d100f1075c855fa0" providerId="LiveId" clId="{D6BA9B60-1B80-4450-B5CE-AC03FF75725B}" dt="2023-08-23T10:44:26.241" v="35" actId="1582"/>
          <ac:cxnSpMkLst>
            <pc:docMk/>
            <pc:sldMk cId="262727595" sldId="256"/>
            <ac:cxnSpMk id="1028" creationId="{93B78619-3193-7D78-F938-51958F75BB5D}"/>
          </ac:cxnSpMkLst>
        </pc:cxnChg>
      </pc:sldChg>
      <pc:sldChg chg="new">
        <pc:chgData name="Srinidhi Betada" userId="d100f1075c855fa0" providerId="LiveId" clId="{D6BA9B60-1B80-4450-B5CE-AC03FF75725B}" dt="2023-08-24T06:53:42.483" v="55" actId="680"/>
        <pc:sldMkLst>
          <pc:docMk/>
          <pc:sldMk cId="46475391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C509-8E05-1022-106B-3D60CCFF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FFB66-4E37-9C19-C663-A1C20C7F5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2ED4-104E-9D07-5F10-A9A4EB9D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8E69-7095-D3B6-A73C-783E190A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BDEC-FA73-01FC-D8BA-50B90BB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7EFF-3CE7-B461-AC82-F005FFCF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85BCC-9662-9B99-04F4-2DD3CD1E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F6BC1-8690-2351-3B92-0AE6B321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97CE-B48C-DC6C-76E4-845969EF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EE47-E564-E91E-BDA8-EF69D2B6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3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A21F8-5395-0A95-9A0E-2223A85E1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08F3-EE59-9A2B-02AB-FAB39194E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BDEB-5D47-AAB5-FCE8-59F5789C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6A3CB-A726-6AFB-FD69-508C383D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F16D-B6E0-1B05-F87D-B79BD44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0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2490-5DE8-533F-662A-86A1499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01E1-338A-AEB5-AC97-29B5444B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502E-E09C-015A-F613-D363530D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837C-894C-82C9-3399-39D5A32D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F3E6-F9F5-484C-9B08-0F7B1DB0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1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DB79-E3F5-CCB0-C185-D260CE3A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C3F2-72EE-7BB4-1B6C-FF20CBE9F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8F84-31E3-B68A-9C3B-6DBC2856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F045-9702-E1DA-AC57-F2F3FE63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D0E2-0041-90E0-1D36-D1307CCC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6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15A4-6BF0-81F3-A74A-61B09978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D1A5-04D6-A76C-3BAA-C1D7785E5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6FC33-3762-A068-65FB-59A654817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0C4C2-D6BD-8B9F-7E58-A401BC03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08E4-63AD-F725-D601-90017597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E001-13C7-D00B-742E-436ED89D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8EF3-9704-7312-CEDD-5B5EBD97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B52C-4F6D-5397-53C5-496C1B746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238A8-1775-9B9F-A686-13F1C281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2C7A3-B036-C0B8-C54D-700F76F50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B2321-919E-B116-ACD1-9582E42C0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739E8-4071-1245-5FEA-48316F74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7180F-22B5-FC2A-01B5-870D1D0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3524-2FCB-6500-E84C-3C2AB12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33BE-7DF2-E046-2C83-D03C827D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99E89-2541-FE97-CA6E-EB76EA38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F5AAC-2F67-F1C1-D5B5-E5F0BAB8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DAA5E-4503-1696-2BE9-8AF2F9CD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79574-4444-6A8B-20CD-46F12CED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6553-9188-896A-9248-6A5C6D6A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D759F-41FD-21F5-EF86-F17A8D92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7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D6D7-65BC-B250-4FFE-510F5133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AF1B-7016-CFF0-D59D-C7231B6C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BD7E2-3AC9-A600-6294-5A3F5526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4744-BB3C-BE02-D09A-E7C3690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7AC7-8957-6D8F-AFBB-3B6FCEA6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8318-2D3E-816C-AFF5-1CD53FED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08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D439-D51A-058F-E731-16D99A81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BEA21-625E-8F64-CBF8-25463B88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E948-59F6-2D2D-7085-50DC4974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FAF-E17C-C393-924F-6F06A5F3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DE63C-BB22-5610-A4AE-A7F7DF39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CC5B-7762-A51A-6327-6B0456A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3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E898C-84AB-39A0-6CB1-31D2141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BCC1E-F10B-2684-83B8-0D35604B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11F3-6968-DFBC-412F-70CA151B9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12C3-4732-4B59-8B62-20265573802E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B731-92B0-6666-08C0-BF6026D4B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AA3D-CB86-FA5E-9704-7484E2C90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8C1D1-83C6-4092-921E-6C5043D77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25F71-688D-B09C-B92E-DDACDA71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28" y="3522847"/>
            <a:ext cx="1688541" cy="1262546"/>
          </a:xfrm>
          <a:prstGeom prst="rect">
            <a:avLst/>
          </a:prstGeom>
        </p:spPr>
      </p:pic>
      <p:pic>
        <p:nvPicPr>
          <p:cNvPr id="1026" name="Picture 2" descr="Amazon Basics Manual Focus Full HD 1080P 2.1 Megapixel 30 FPS Web Camera  with Built-in Mic for PC/Mac/Laptop Video Calling (Black) : Amazon.in:  Computers &amp; Accessories">
            <a:extLst>
              <a:ext uri="{FF2B5EF4-FFF2-40B4-BE49-F238E27FC236}">
                <a16:creationId xmlns:a16="http://schemas.microsoft.com/office/drawing/2014/main" id="{855CEB9B-E2AF-17B0-753A-86FE3C0FE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32" y="664142"/>
            <a:ext cx="1652374" cy="18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749CD-C81B-A954-1588-C9D8347C2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799" y="2246225"/>
            <a:ext cx="2775067" cy="3087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62EE0-10A5-530D-1AFD-76B12D95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337" y="4422508"/>
            <a:ext cx="695325" cy="13144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0EB386-5962-48EF-7972-B19B9FDBD20B}"/>
              </a:ext>
            </a:extLst>
          </p:cNvPr>
          <p:cNvCxnSpPr/>
          <p:nvPr/>
        </p:nvCxnSpPr>
        <p:spPr>
          <a:xfrm flipH="1">
            <a:off x="3368842" y="1925053"/>
            <a:ext cx="1195590" cy="150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C7D1D4-D5D7-09AF-8BF5-44469584C125}"/>
              </a:ext>
            </a:extLst>
          </p:cNvPr>
          <p:cNvCxnSpPr/>
          <p:nvPr/>
        </p:nvCxnSpPr>
        <p:spPr>
          <a:xfrm>
            <a:off x="3966637" y="3975234"/>
            <a:ext cx="4128209" cy="558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D11B1-2EB6-4152-5D88-08071382C5F2}"/>
              </a:ext>
            </a:extLst>
          </p:cNvPr>
          <p:cNvCxnSpPr>
            <a:cxnSpLocks/>
          </p:cNvCxnSpPr>
          <p:nvPr/>
        </p:nvCxnSpPr>
        <p:spPr>
          <a:xfrm flipH="1" flipV="1">
            <a:off x="4071486" y="4533499"/>
            <a:ext cx="1583692" cy="163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1DEF27E-2E27-462C-EB5E-757AB78E2EF2}"/>
              </a:ext>
            </a:extLst>
          </p:cNvPr>
          <p:cNvSpPr/>
          <p:nvPr/>
        </p:nvSpPr>
        <p:spPr>
          <a:xfrm>
            <a:off x="3551722" y="4851133"/>
            <a:ext cx="4597414" cy="1050062"/>
          </a:xfrm>
          <a:custGeom>
            <a:avLst/>
            <a:gdLst>
              <a:gd name="connsiteX0" fmla="*/ 0 w 4597414"/>
              <a:gd name="connsiteY0" fmla="*/ 0 h 1050062"/>
              <a:gd name="connsiteX1" fmla="*/ 693019 w 4597414"/>
              <a:gd name="connsiteY1" fmla="*/ 452387 h 1050062"/>
              <a:gd name="connsiteX2" fmla="*/ 1568918 w 4597414"/>
              <a:gd name="connsiteY2" fmla="*/ 866273 h 1050062"/>
              <a:gd name="connsiteX3" fmla="*/ 2685449 w 4597414"/>
              <a:gd name="connsiteY3" fmla="*/ 1049153 h 1050062"/>
              <a:gd name="connsiteX4" fmla="*/ 3715352 w 4597414"/>
              <a:gd name="connsiteY4" fmla="*/ 798896 h 1050062"/>
              <a:gd name="connsiteX5" fmla="*/ 4533499 w 4597414"/>
              <a:gd name="connsiteY5" fmla="*/ 442762 h 1050062"/>
              <a:gd name="connsiteX6" fmla="*/ 4543124 w 4597414"/>
              <a:gd name="connsiteY6" fmla="*/ 404261 h 1050062"/>
              <a:gd name="connsiteX7" fmla="*/ 4552750 w 4597414"/>
              <a:gd name="connsiteY7" fmla="*/ 394635 h 10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7414" h="1050062">
                <a:moveTo>
                  <a:pt x="0" y="0"/>
                </a:moveTo>
                <a:cubicBezTo>
                  <a:pt x="215766" y="154004"/>
                  <a:pt x="431533" y="308008"/>
                  <a:pt x="693019" y="452387"/>
                </a:cubicBezTo>
                <a:cubicBezTo>
                  <a:pt x="954505" y="596766"/>
                  <a:pt x="1236846" y="766812"/>
                  <a:pt x="1568918" y="866273"/>
                </a:cubicBezTo>
                <a:cubicBezTo>
                  <a:pt x="1900990" y="965734"/>
                  <a:pt x="2327710" y="1060383"/>
                  <a:pt x="2685449" y="1049153"/>
                </a:cubicBezTo>
                <a:cubicBezTo>
                  <a:pt x="3043188" y="1037924"/>
                  <a:pt x="3407344" y="899961"/>
                  <a:pt x="3715352" y="798896"/>
                </a:cubicBezTo>
                <a:cubicBezTo>
                  <a:pt x="4023360" y="697831"/>
                  <a:pt x="4395537" y="508534"/>
                  <a:pt x="4533499" y="442762"/>
                </a:cubicBezTo>
                <a:cubicBezTo>
                  <a:pt x="4671461" y="376990"/>
                  <a:pt x="4543124" y="404261"/>
                  <a:pt x="4543124" y="404261"/>
                </a:cubicBezTo>
                <a:cubicBezTo>
                  <a:pt x="4546332" y="396240"/>
                  <a:pt x="4549541" y="395437"/>
                  <a:pt x="4552750" y="394635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93B78619-3193-7D78-F938-51958F75BB5D}"/>
              </a:ext>
            </a:extLst>
          </p:cNvPr>
          <p:cNvCxnSpPr>
            <a:stCxn id="1025" idx="6"/>
          </p:cNvCxnSpPr>
          <p:nvPr/>
        </p:nvCxnSpPr>
        <p:spPr>
          <a:xfrm flipV="1">
            <a:off x="8094846" y="5014913"/>
            <a:ext cx="269508" cy="240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Oval 1028">
            <a:extLst>
              <a:ext uri="{FF2B5EF4-FFF2-40B4-BE49-F238E27FC236}">
                <a16:creationId xmlns:a16="http://schemas.microsoft.com/office/drawing/2014/main" id="{49FACD7C-281B-216C-D0F6-F6E38AD1E40F}"/>
              </a:ext>
            </a:extLst>
          </p:cNvPr>
          <p:cNvSpPr/>
          <p:nvPr/>
        </p:nvSpPr>
        <p:spPr>
          <a:xfrm>
            <a:off x="3551722" y="2358188"/>
            <a:ext cx="385010" cy="27913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8949DE3F-78AB-00E2-F9C5-9BFBF0094F13}"/>
              </a:ext>
            </a:extLst>
          </p:cNvPr>
          <p:cNvSpPr/>
          <p:nvPr/>
        </p:nvSpPr>
        <p:spPr>
          <a:xfrm>
            <a:off x="5778365" y="3827329"/>
            <a:ext cx="385010" cy="27913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02681670-5A29-803A-1C84-FB508CD87342}"/>
              </a:ext>
            </a:extLst>
          </p:cNvPr>
          <p:cNvSpPr/>
          <p:nvPr/>
        </p:nvSpPr>
        <p:spPr>
          <a:xfrm>
            <a:off x="4934769" y="4282941"/>
            <a:ext cx="385010" cy="27913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45D326A1-8664-4495-1029-62427F22CFE6}"/>
              </a:ext>
            </a:extLst>
          </p:cNvPr>
          <p:cNvSpPr/>
          <p:nvPr/>
        </p:nvSpPr>
        <p:spPr>
          <a:xfrm>
            <a:off x="5970870" y="5966935"/>
            <a:ext cx="385010" cy="27913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7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75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Srinidhi Betada</dc:creator>
  <cp:lastModifiedBy>Srinidhi Betada</cp:lastModifiedBy>
  <cp:revision>1</cp:revision>
  <dcterms:created xsi:type="dcterms:W3CDTF">2023-08-23T10:37:14Z</dcterms:created>
  <dcterms:modified xsi:type="dcterms:W3CDTF">2023-08-25T09:59:04Z</dcterms:modified>
</cp:coreProperties>
</file>