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a\AppData\Local\Microsoft\Windows\INetCache\IE\BN47L3NQ\KAVYA_M_EXCEL%5b1%5d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0</c15:sqref>
                        </c15:formulaRef>
                      </c:ext>
                    </c:extLst>
                    <c:strCache>
                      <c:ptCount val="1"/>
                      <c:pt idx="0">
                        <c:v>Fixed Term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1E75-4E11-9CA9-D29308894E43}"/>
            </c:ext>
          </c:extLst>
        </c:ser>
        <c:ser>
          <c:idx val="1"/>
          <c:order val="1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12</c:v>
                </c:pt>
                <c:pt idx="5">
                  <c:v>8</c:v>
                </c:pt>
                <c:pt idx="6">
                  <c:v>7</c:v>
                </c:pt>
                <c:pt idx="7">
                  <c:v>12</c:v>
                </c:pt>
                <c:pt idx="8">
                  <c:v>11</c:v>
                </c:pt>
                <c:pt idx="9">
                  <c:v>7</c:v>
                </c:pt>
                <c:pt idx="10">
                  <c:v>11</c:v>
                </c:pt>
                <c:pt idx="11">
                  <c:v>11</c:v>
                </c:pt>
                <c:pt idx="12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1</c15:sqref>
                        </c15:formulaRef>
                      </c:ext>
                    </c:extLst>
                    <c:strCache>
                      <c:ptCount val="1"/>
                      <c:pt idx="0">
                        <c:v>Permanent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1E75-4E11-9CA9-D29308894E43}"/>
            </c:ext>
          </c:extLst>
        </c:ser>
        <c:ser>
          <c:idx val="2"/>
          <c:order val="2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2</c15:sqref>
                        </c15:formulaRef>
                      </c:ext>
                    </c:extLst>
                    <c:strCache>
                      <c:ptCount val="1"/>
                      <c:pt idx="0">
                        <c:v>Temporary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1E75-4E11-9CA9-D29308894E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833899"/>
        <c:axId val="94250636"/>
      </c:barChart>
      <c:catAx>
        <c:axId val="178338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50636"/>
        <c:crosses val="autoZero"/>
        <c:auto val="1"/>
        <c:lblAlgn val="ctr"/>
        <c:lblOffset val="100"/>
        <c:noMultiLvlLbl val="0"/>
      </c:catAx>
      <c:valAx>
        <c:axId val="942506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338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SRINIVASAN S</a:t>
            </a:r>
          </a:p>
          <a:p>
            <a:r>
              <a:rPr lang="en-US" sz="2400" dirty="0"/>
              <a:t>REGISTER NO:  312213865/9001227800</a:t>
            </a:r>
          </a:p>
          <a:p>
            <a:r>
              <a:rPr lang="en-US" sz="2400" dirty="0"/>
              <a:t>DEPARTMENT: B.COM (ACCOUNTING &amp; FINANCE)</a:t>
            </a:r>
          </a:p>
          <a:p>
            <a:r>
              <a:rPr lang="en-US" sz="2400" dirty="0"/>
              <a:t>COLLEGE ST. </a:t>
            </a:r>
            <a:r>
              <a:rPr lang="en-US" sz="2400"/>
              <a:t>THOMAS COLLEGE OF ARTS AND SCIENCE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Potential 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8813409"/>
              </p:ext>
            </p:extLst>
          </p:nvPr>
        </p:nvGraphicFramePr>
        <p:xfrm>
          <a:off x="2514600" y="1585998"/>
          <a:ext cx="6440627" cy="3714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Analyzing 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Framework.</a:t>
            </a:r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1032</Words>
  <Application>Microsoft Office PowerPoint</Application>
  <PresentationFormat>Widescreen</PresentationFormat>
  <Paragraphs>127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gowthamply9080@outlook.com</cp:lastModifiedBy>
  <cp:revision>28</cp:revision>
  <dcterms:created xsi:type="dcterms:W3CDTF">2024-03-29T15:07:22Z</dcterms:created>
  <dcterms:modified xsi:type="dcterms:W3CDTF">2024-09-05T05:57:54Z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