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FB64-C98A-4BEC-8D3A-F3AD60F0A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50593-F5DC-4FA7-BA5A-85CCCB672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77677-9BC0-4088-ACB3-FCE29181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987"/>
            <a:ext cx="12192000" cy="7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7A29-40F9-004A-AE74-919C996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1C4849-4DE4-454D-AB6B-4B30399A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1901" y="-44344"/>
            <a:ext cx="12295802" cy="69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F7DD-274D-644A-8ED4-92D5B441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F4AD-94CF-EE40-B5F4-51188E99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Nachiappan</a:t>
            </a:r>
            <a:r>
              <a:rPr lang="en-US" dirty="0"/>
              <a:t> Lakshmanan</a:t>
            </a:r>
          </a:p>
          <a:p>
            <a:r>
              <a:rPr lang="en-US" dirty="0"/>
              <a:t>Srinivasan Sundar</a:t>
            </a:r>
          </a:p>
          <a:p>
            <a:r>
              <a:rPr lang="en-US" dirty="0"/>
              <a:t>Ashwin Srinivasan</a:t>
            </a:r>
          </a:p>
          <a:p>
            <a:r>
              <a:rPr lang="en-US" dirty="0"/>
              <a:t>Madhu </a:t>
            </a:r>
            <a:r>
              <a:rPr lang="en-US" dirty="0" err="1"/>
              <a:t>Madhavan</a:t>
            </a:r>
            <a:endParaRPr lang="en-US" dirty="0"/>
          </a:p>
          <a:p>
            <a:r>
              <a:rPr lang="en-US" dirty="0"/>
              <a:t>Chandan Yadav</a:t>
            </a:r>
          </a:p>
        </p:txBody>
      </p:sp>
    </p:spTree>
    <p:extLst>
      <p:ext uri="{BB962C8B-B14F-4D97-AF65-F5344CB8AC3E}">
        <p14:creationId xmlns:p14="http://schemas.microsoft.com/office/powerpoint/2010/main" val="13209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455E-2FDE-4045-AD41-94AD7D51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D76C-A2A5-4CBE-925E-25F355D0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6E72A-E267-4390-847E-2BB50489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AA90-9D96-4078-B048-F9EA5857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11C5-5B8B-4259-AB86-2DC8B021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66EDD-E17E-43A0-96B6-2A6FACAD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C5C2-339E-476E-A2A1-8011591C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5706-B915-4F13-91C0-A6FC32BE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F1D25-7128-4DA3-91CF-163AC272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5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2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28C6-1F39-4DF3-B2E1-45067D68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6E2C-4F65-4883-AFBF-440105A3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2F8DC-E617-48B4-9BE5-9BB868BA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E418-BBA4-49BC-BA21-8DA6315C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E7E3-CA7E-4313-A0FF-038C52DB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122EB-5B78-47E3-A624-05365905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7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9A4-5C1D-4015-8ADA-904018C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E772-0B7E-4D78-A2A0-8A4E55DD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63D89-FF57-4CF3-8D0E-B4E1048A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26956" cy="67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8C5E-3981-448D-B430-F1984069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54E0-8119-4705-993D-7465D885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038BC-F6B8-4AEE-B894-6645DDE3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57" y="1"/>
            <a:ext cx="12231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11</Words>
  <Application>Microsoft Macintosh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Team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YADAV NAGARAJA GOWDA</dc:creator>
  <cp:lastModifiedBy>Srinivasan Sundar (Student)</cp:lastModifiedBy>
  <cp:revision>6</cp:revision>
  <dcterms:created xsi:type="dcterms:W3CDTF">2020-02-23T08:40:47Z</dcterms:created>
  <dcterms:modified xsi:type="dcterms:W3CDTF">2020-02-23T16:15:09Z</dcterms:modified>
</cp:coreProperties>
</file>