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NASA Near-Earth Object (NEO) Tracking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Data-to-Dashboard Journey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10,000+ NEO records fetched and stored</a:t>
            </a:r>
          </a:p>
          <a:p>
            <a:r>
              <a:t>🛰 Identified hazardous and fast-moving asteroids</a:t>
            </a:r>
          </a:p>
          <a:p>
            <a:r>
              <a:t>📊 Visualized space data for non-tech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 nested JSON → Used safe .get() access</a:t>
            </a:r>
          </a:p>
          <a:p>
            <a:r>
              <a:t>- Pagination logic → Automated with next link</a:t>
            </a:r>
          </a:p>
          <a:p>
            <a:r>
              <a:t>- Null/missing fields → Skipped or defaulted values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data updates</a:t>
            </a:r>
          </a:p>
          <a:p>
            <a:r>
              <a:t>- Orbit visualization</a:t>
            </a:r>
          </a:p>
          <a:p>
            <a:r>
              <a:t>- User-generated queries</a:t>
            </a:r>
          </a:p>
          <a:p>
            <a:r>
              <a:t>- Host on Streamlit 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converts raw space data into clear, actionable insights.</a:t>
            </a:r>
          </a:p>
          <a:p>
            <a:r>
              <a:t>A full-stack pipeline from API to dashboard — accessible to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Q&amp;A +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Thanks for exploring the universe of data with 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data pipeline to analyze asteroid data from NASA’s API.</a:t>
            </a:r>
          </a:p>
          <a:p>
            <a:r>
              <a:t>Extract, transform, and store 10,000+ NEO records.</a:t>
            </a:r>
          </a:p>
          <a:p>
            <a:r>
              <a:t>Enable exploration through a Streamlit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Skills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Skills: API Integration, JSON Parsing, SQL, Streamlit, Data Analysis</a:t>
            </a:r>
          </a:p>
          <a:p>
            <a:r>
              <a:t>Tools: Python, SQLite/MySQL, NASA API,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🌌 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🚨 Threat Monitoring - Identify hazardous asteroids</a:t>
            </a:r>
          </a:p>
          <a:p>
            <a:r>
              <a:t>📅 Date-Based Trends - Discover patterns in asteroid visits</a:t>
            </a:r>
          </a:p>
          <a:p>
            <a:r>
              <a:t>🛰 Orbit Analysis - Analyze orbiting bodies</a:t>
            </a:r>
          </a:p>
          <a:p>
            <a:r>
              <a:t>🎓 Educational Access - Make data accessible to non-tech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Data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NASA API with Pagination</a:t>
            </a:r>
          </a:p>
          <a:p>
            <a:r>
              <a:t>2. JSON Data Extraction &amp; Cleaning</a:t>
            </a:r>
          </a:p>
          <a:p>
            <a:r>
              <a:t>3. SQL Table Creation &amp; Insertion</a:t>
            </a:r>
          </a:p>
          <a:p>
            <a:r>
              <a:t>4. Dashboard Visualization via Streamlit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Key Fields Extracted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id, neo_reference_id, name</a:t>
            </a:r>
          </a:p>
          <a:p>
            <a:r>
              <a:t>absolute_magnitude_h, estimated_diameter_min_km/max_km</a:t>
            </a:r>
          </a:p>
          <a:p>
            <a:r>
              <a:t>is_potentially_hazardous_asteroid, close_approach_date</a:t>
            </a:r>
          </a:p>
          <a:p>
            <a:r>
              <a:t>relative_velocity_kmph, miss_distance (AU/km/lunar)</a:t>
            </a:r>
          </a:p>
          <a:p>
            <a:r>
              <a:t>orbiting_body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🗃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1: asteroids - General NEO data</a:t>
            </a:r>
          </a:p>
          <a:p>
            <a:r>
              <a:t>Table 2: close_approach - Per-approach data</a:t>
            </a:r>
          </a:p>
          <a:p>
            <a:r>
              <a:t>Linked via neo_reference_id (foreign key)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Sample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fastest asteroids</a:t>
            </a:r>
          </a:p>
          <a:p>
            <a:r>
              <a:t>- Monthly asteroid activity</a:t>
            </a:r>
          </a:p>
          <a:p>
            <a:r>
              <a:t>- Closest approaches (&lt; 1 lunar distance)</a:t>
            </a:r>
          </a:p>
          <a:p>
            <a:r>
              <a:t>- Hazardous asteroids with frequent visits</a:t>
            </a:r>
          </a:p>
          <a:p>
            <a:r>
              <a:t>- Brightest asteroid (lowest magnitude)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📺 Streamlit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Dropdown to run 15+ predefined SQL queries</a:t>
            </a:r>
          </a:p>
          <a:p>
            <a:r>
              <a:t>- Filters: date range, velocity, distance, size</a:t>
            </a:r>
          </a:p>
          <a:p>
            <a:r>
              <a:t>- Interactive UI with st.slider, st.selectbox, st.date_input</a:t>
            </a:r>
          </a:p>
          <a:p>
            <a:r>
              <a:t>- Visual and tabular data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