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2" r:id="rId3"/>
    <p:sldId id="257" r:id="rId4"/>
    <p:sldId id="259" r:id="rId5"/>
    <p:sldId id="260" r:id="rId6"/>
    <p:sldId id="291" r:id="rId7"/>
    <p:sldId id="283" r:id="rId8"/>
    <p:sldId id="290" r:id="rId9"/>
    <p:sldId id="285" r:id="rId10"/>
    <p:sldId id="286" r:id="rId11"/>
    <p:sldId id="271" r:id="rId12"/>
    <p:sldId id="272" r:id="rId13"/>
    <p:sldId id="281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70" d="100"/>
          <a:sy n="70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Harvesting Image Databases from the Web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C417-06C0-4A6F-B7C0-52C7BB2A4882}" type="datetimeFigureOut">
              <a:rPr lang="en-US" smtClean="0"/>
              <a:pPr/>
              <a:t>4/27/2018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F45E8-28CB-4131-A573-CEAAB988605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84933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Harvesting Image Databases from the Web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20BBB-5745-45FF-BFB5-42EA9B1A520E}" type="datetimeFigureOut">
              <a:rPr lang="en-US" smtClean="0"/>
              <a:pPr/>
              <a:t>4/27/2018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3C6C5-4BC2-4FA6-8F6A-733A298C76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63596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Harvesting Image Databases from the Web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70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Harvesting Image Databases from the Web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8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2010-2011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2010-2011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2010-2011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846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2017-2018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428596" y="142852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Market</a:t>
            </a:r>
            <a:r>
              <a:rPr lang="en-IN" baseline="0" dirty="0" smtClean="0"/>
              <a:t> Basket Analysis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2010-2011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2010-2011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2010-2011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8461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2010-2011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428596" y="142852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Harvesting</a:t>
            </a:r>
            <a:r>
              <a:rPr lang="en-US" dirty="0" smtClean="0"/>
              <a:t> Image Databases from the</a:t>
            </a:r>
            <a:r>
              <a:rPr lang="en-US" baseline="0" dirty="0" smtClean="0"/>
              <a:t> Web</a:t>
            </a:r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2010-2011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2010-2011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2010-2011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2017-2018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6E3B0-E7CB-4A4B-BFAB-903D2341994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772400" cy="1357322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Project Phase-II Presentation 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“Market Basket Analysis With Customer Profiling And Exploratory Analysis Using Data Mining”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3214686"/>
            <a:ext cx="2714644" cy="208652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Student:          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 R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Sriniketan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(1RN14CS017)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K S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Koushik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1RN14CS044)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0694" y="3143248"/>
            <a:ext cx="3214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Guide: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Reshma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Jakabal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Asst. Prof. Dept. of CSE, RNSIT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847059"/>
              </p:ext>
            </p:extLst>
          </p:nvPr>
        </p:nvGraphicFramePr>
        <p:xfrm>
          <a:off x="4029044" y="18929"/>
          <a:ext cx="1143008" cy="148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Picture" r:id="rId4" imgW="1408176" imgH="2011680" progId="Word.Picture.8">
                  <p:embed/>
                </p:oleObj>
              </mc:Choice>
              <mc:Fallback>
                <p:oleObj name="Picture" r:id="rId4" imgW="1408176" imgH="2011680" progId="Word.Picture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44" y="18929"/>
                        <a:ext cx="1143008" cy="14812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42910" y="5715016"/>
            <a:ext cx="8072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8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8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RNS Institute of Technology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0" name="Picture 1" descr="G:\RNSIT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89351" y="4415559"/>
            <a:ext cx="1214446" cy="129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785818"/>
          </a:xfrm>
        </p:spPr>
        <p:txBody>
          <a:bodyPr>
            <a:noAutofit/>
          </a:bodyPr>
          <a:lstStyle/>
          <a:p>
            <a:pPr algn="l"/>
            <a:r>
              <a:rPr lang="en-IN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Exploratory Analysis…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852"/>
            <a:ext cx="8229600" cy="52864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previous graph we get to know, People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order at days 0 and 1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(days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probably the week end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uses of this are wide-ranging, but ultimately, it boils down to this: exploratory data analysis is about getting to know and understand your data before you make any assumptions about 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you avoid accidentally creating inaccurate models, or building accurate models that are built on the wrong data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2017-2018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92869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29288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2017-2018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83568" y="1500173"/>
            <a:ext cx="80032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 technology is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application-oriented from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beginning.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only a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specific-database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call, but also includes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statistics, analysis, synthesis and reasoning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of micro, micro or even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macro. </a:t>
            </a:r>
          </a:p>
          <a:p>
            <a:pPr algn="just"/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guide the actual problem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and attempt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linkages between events, and even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activity on basis of the existing data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1714500" lvl="3" indent="-342900" algn="just">
              <a:buFont typeface="Wingdings" panose="05000000000000000000" pitchFamily="2" charset="2"/>
              <a:buChar char="q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Recipe using output of the Exploratory Data Analysis</a:t>
            </a:r>
          </a:p>
          <a:p>
            <a:pPr marL="1714500" lvl="3" indent="-342900" algn="just">
              <a:buFont typeface="Wingdings" panose="05000000000000000000" pitchFamily="2" charset="2"/>
              <a:buChar char="q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E-commerce site based on the Model-Based Analysis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57150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63651"/>
            <a:ext cx="8229600" cy="464347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[1] N.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Rifai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K.A. Gupta, “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Bussiness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Intelligence,” Class assignment,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Faculty of Industrial Engineering, Bandung Institute of Technology,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Bandung (Indonesia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[2] J. Han and M.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Kamber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Data Mining: Concepts and Techniques, 1st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ed., USA: Morgan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Kauffman.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Kusrini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E.T.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Luthfi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Data Mining [Data Mining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Algorithms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], Yogyakarta (Indonesia):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Andi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Publisher.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[4] P.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Giudici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S.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Figini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“Market Basket Analysis,” in Applied Data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Mining for Business and Industry, 2nd ed., Chichester (UK): John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Wiley &amp;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Sons,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ch.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7,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10.1002/9780470745830.ch7.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[5] M.B. Romney and P.J.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Steinbart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Accounting Information Systems,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12th ed., New Jersey (NJ, USA): Prentice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Hall.</a:t>
            </a:r>
          </a:p>
          <a:p>
            <a:pPr algn="just">
              <a:lnSpc>
                <a:spcPct val="12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] https://www.Wikipedia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20000"/>
              </a:lnSpc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20000"/>
              </a:lnSpc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2010-2011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Questions???</a:t>
            </a:r>
            <a:endParaRPr lang="en-US" sz="60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2017-2018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5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5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THANK YOU!!!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2017-2018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MARKET BASKET ANALYSIS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DATASETS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EXPLORATORY ANALYSIS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2017-2018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78581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64" y="1468234"/>
            <a:ext cx="8229600" cy="4888116"/>
          </a:xfrm>
        </p:spPr>
        <p:txBody>
          <a:bodyPr>
            <a:no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E-commerce site that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sells items such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groceries, beverages, produce and others.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site can only store data for accounting and bookkeeping but is unused for sales.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Sales are dull. They required computerized sales information system that can help facilitate the sales process and the recording of sales transactions (memorandum) to the customer.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turn, must help accountants for bookkeeping and sales should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increase.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Question is: HOW?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2017-2018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78581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MARKET BASKET ANALYSIS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It is a process that can determine customer buying patterns by finding relationships between different items in a sales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transaction.</a:t>
            </a:r>
          </a:p>
          <a:p>
            <a:pPr algn="just"/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Market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basket analysis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analyzes the buying habits of customers as to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which products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are tend to be purchased together.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results that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have been obtained can be used by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retails such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E-commerce/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upermarket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develop a marketing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strategy to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see the items that may be purchased simultaneously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by consumers.</a:t>
            </a:r>
            <a:endParaRPr lang="en-IN" sz="9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The possible percentage of the relation of combined items gives the new knowledge so therefore it is very useful for the determiner to take the decision.</a:t>
            </a: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One of the best examples are,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SuperMarket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1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0"/>
              </a:spcBef>
            </a:pPr>
            <a:endParaRPr lang="en-IN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2017-2018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57256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Market Basket Analysis….</a:t>
            </a:r>
            <a:endParaRPr lang="en-IN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461"/>
            <a:ext cx="8229600" cy="5357850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A Coffee Analogy is used to understand how Market Basket Analysis works. </a:t>
            </a:r>
          </a:p>
          <a:p>
            <a:pPr algn="just">
              <a:spcBef>
                <a:spcPts val="180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Assume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 customer makes a list of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products. Customer wants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to buy in a supermarket. The customer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enters into the Supermarket and buys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Bread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. He sees M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ilk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beside the B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read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section and realises to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buy Milk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too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 Then, he sees the coffee powder near Milk section.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customer wondered,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systematically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arranged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what he wants?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Let’s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assume that we analyzed customers’ transactions and realized that “many of them”, if they had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Bread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their baskets, they also have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Milk!</a:t>
            </a:r>
          </a:p>
          <a:p>
            <a:pPr marL="0" indent="0" algn="just">
              <a:spcBef>
                <a:spcPts val="1800"/>
              </a:spcBef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800"/>
              </a:spcBef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2017-2018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Architecture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00200"/>
            <a:ext cx="3962400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2017-2018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77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78581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DATASETS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063"/>
            <a:ext cx="8229600" cy="5286412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Datasets used for Exploratory Analysis are :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AISLES.CSV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DEPARTMENTS.CSV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ORDER_PRODUCTS_PRIOR.CSV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ORDER_PRODUCTS_TRAIN.CSV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ORDERS.CSV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PRODUCTS.CSV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2017-2018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9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78581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Exploratory Analysis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063"/>
            <a:ext cx="8229600" cy="5286412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Exploratory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Data Analysis (EDA) is an approach to analyzing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approach is precisely that--an approach--not a set of techniques, but an attitude/philosophy about how a data analysis should be carried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graphical techniques employed in EDA are often quite simple, consisting of various techniques of: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raw data (such as 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traces,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Histogram,Bihistograms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robability plots,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 plots,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 plots,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Youden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plots.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simple statistics such as 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ean plots,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deviation, Box plots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main effects plots of the raw data.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Positioning such plots so as to maximize our natural pattern-recognition abilities, such as using multiple plots per page.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2017-2018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0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785818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Exploratory Analysis…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852"/>
            <a:ext cx="8229600" cy="528641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For example: Days of order in week, based on datasets.</a:t>
            </a:r>
          </a:p>
          <a:p>
            <a:pPr marL="0" indent="0" algn="just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2017-2018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1842064"/>
            <a:ext cx="8391876" cy="4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2464</TotalTime>
  <Words>900</Words>
  <Application>Microsoft Office PowerPoint</Application>
  <PresentationFormat>On-screen Show (4:3)</PresentationFormat>
  <Paragraphs>140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Picture</vt:lpstr>
      <vt:lpstr>Project Phase-II Presentation  on “Market Basket Analysis With Customer Profiling And Exploratory Analysis Using Data Mining”</vt:lpstr>
      <vt:lpstr>CONTENTS</vt:lpstr>
      <vt:lpstr>INTRODUCTION</vt:lpstr>
      <vt:lpstr>MARKET BASKET ANALYSIS</vt:lpstr>
      <vt:lpstr>Market Basket Analysis….</vt:lpstr>
      <vt:lpstr>Architecture</vt:lpstr>
      <vt:lpstr>DATASETS</vt:lpstr>
      <vt:lpstr>Exploratory Analysis</vt:lpstr>
      <vt:lpstr>Exploratory Analysis…</vt:lpstr>
      <vt:lpstr>Exploratory Analysis…</vt:lpstr>
      <vt:lpstr>CONCLUSION</vt:lpstr>
      <vt:lpstr>REFERENCES</vt:lpstr>
      <vt:lpstr>Questions???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Harvesting Image Databases from the Web</dc:title>
  <dc:creator>ANUSHA</dc:creator>
  <cp:lastModifiedBy>naveen arudhra</cp:lastModifiedBy>
  <cp:revision>208</cp:revision>
  <dcterms:created xsi:type="dcterms:W3CDTF">2011-03-14T13:41:46Z</dcterms:created>
  <dcterms:modified xsi:type="dcterms:W3CDTF">2018-04-27T04:30:01Z</dcterms:modified>
</cp:coreProperties>
</file>