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Section - G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Vihar Devalla - PES2UG19CS453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Srinivasa Raghavan - PES2UG19CS407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i="0" dirty="0" err="1">
                <a:solidFill>
                  <a:schemeClr val="tx1"/>
                </a:solidFill>
                <a:effectLst/>
                <a:latin typeface="Cabin"/>
              </a:rPr>
              <a:t>Toshani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bin"/>
              </a:rPr>
              <a:t>Rungta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bin"/>
              </a:rPr>
              <a:t> - PES2UG19CS433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https://github.com/ViharDevalla/flightbooking/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Flight Booking System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web application is created to book flights from various airlines at specific timings , with a delay predictor which works on a machine learning model and the delay is one of the factors which controls the price of the ticket.</a:t>
            </a:r>
          </a:p>
          <a:p>
            <a:endParaRPr lang="en-US" sz="2800" dirty="0"/>
          </a:p>
          <a:p>
            <a:r>
              <a:rPr lang="en-US" sz="2800" dirty="0"/>
              <a:t>A booking page will allow the user to pay money using credit card(random) and book a ticket under his name. If a flight has been booked more than 5 times then the flight is unavailable for more bookings.</a:t>
            </a:r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73BB-21AB-4449-9DD9-4FCDB3EEE5B6}"/>
              </a:ext>
            </a:extLst>
          </p:cNvPr>
          <p:cNvSpPr txBox="1"/>
          <p:nvPr/>
        </p:nvSpPr>
        <p:spPr>
          <a:xfrm>
            <a:off x="342900" y="16002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Frontend – React.js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Modules : Cards, </a:t>
            </a:r>
            <a:r>
              <a:rPr lang="en-US" sz="2800" dirty="0" err="1"/>
              <a:t>Jsonwebtoken</a:t>
            </a:r>
            <a:r>
              <a:rPr lang="en-US" sz="2800" dirty="0"/>
              <a:t>, </a:t>
            </a:r>
            <a:r>
              <a:rPr lang="en-US" sz="2800" dirty="0" err="1"/>
              <a:t>Axios</a:t>
            </a:r>
            <a:r>
              <a:rPr lang="en-US" sz="2800" dirty="0"/>
              <a:t> ,body-parser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Middleware(REST Apt) –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Modules : </a:t>
            </a:r>
            <a:r>
              <a:rPr lang="en-US" sz="2800" dirty="0" err="1"/>
              <a:t>Razorpay</a:t>
            </a:r>
            <a:r>
              <a:rPr lang="en-US" sz="2800" dirty="0"/>
              <a:t>, CORS ,</a:t>
            </a:r>
            <a:r>
              <a:rPr lang="en-US" sz="2800" dirty="0" err="1"/>
              <a:t>Jsonwebtoken</a:t>
            </a:r>
            <a:r>
              <a:rPr lang="en-US" sz="2800" dirty="0"/>
              <a:t>, </a:t>
            </a:r>
            <a:r>
              <a:rPr lang="en-US" sz="2800" dirty="0" err="1"/>
              <a:t>Axios</a:t>
            </a:r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Backend – MongoDB,Node.js, React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Modules : </a:t>
            </a:r>
            <a:r>
              <a:rPr lang="en-US" sz="2800" dirty="0" err="1"/>
              <a:t>Mongodb</a:t>
            </a:r>
            <a:r>
              <a:rPr lang="en-US" sz="2800" dirty="0"/>
              <a:t>, React Routers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(Functionality worked on by each team member)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Cabin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Vihar Devalla</cp:lastModifiedBy>
  <cp:revision>7</cp:revision>
  <dcterms:created xsi:type="dcterms:W3CDTF">2020-11-18T05:59:33Z</dcterms:created>
  <dcterms:modified xsi:type="dcterms:W3CDTF">2020-12-05T07:56:32Z</dcterms:modified>
</cp:coreProperties>
</file>