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Databricks: The Modern Data Lakehouse Platform - A Deep Dive for Database Professionals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ACID Transactions on Petabyte-scale Data to Unified AI &amp; BI</a:t>
            </a:r>
          </a:p>
          <a:p/>
          <a:p>
            <a:r>
              <a:t>Presenter: Your Name, Title</a:t>
            </a:r>
          </a:p>
          <a:p>
            <a:r>
              <a:t>Logo: Your Company Logo / Databricks Logo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Delta Log: Inspect commits and checkpoints (PySpark)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Consolas"/>
              </a:rPr>
              <a:t># Inspect commit JSONs
commits = spark.read.json("/mnt/lake/mytable/_delta_log/*.json")
commits.select("commitInfo.*").show(truncate=False)
# Use DeltaTable API for history
from delta.tables import DeltaTable
dt = DeltaTable.forPath(spark, "/mnt/lake/mytable")
dt.history(20).show(truncate=False)
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Delta vs Iceberg (Guidance)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Delta: Databricks-optimized features (MERGE, CDF, OPTIMIZE, Z-Order).</a:t>
            </a:r>
          </a:p>
          <a:p>
            <a:r>
              <a:t>Iceberg: Engine-agnostic; prefer for heterogeneous multi-engine setups.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Medallion Architecture (Bronze→Silver→Gold)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Bronze: raw ingest as-is (landing zone).</a:t>
            </a:r>
          </a:p>
          <a:p>
            <a:r>
              <a:t>Silver: cleansed and enriched (dedupe, sessionization).</a:t>
            </a:r>
          </a:p>
          <a:p>
            <a:r>
              <a:t>Gold: aggregates &amp; feature tables for BI/ML.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Bronze→Silver→Gold SQL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Consolas"/>
              </a:rPr>
              <a:t>-- Bronze
CREATE TABLE bronze.clickstream USING DELTA LOCATION '/mnt/lake/bronze/clickstream';
-- Silver (example)
CREATE TABLE silver.sessions USING DELTA AS
SELECT userId, sessionId, min(eventTime) as session_start
FROM bronze.clickstream WHERE userId IS NOT NULL GROUP BY userId, sessionId;
-- Gold (DAU)
CREATE TABLE gold.dau USING DELTA AS
SELECT date(session_start) as dt, COUNT(DISTINCT userId) as dau FROM silver.sessions GROUP BY date(session_start);
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Unstructured Data: How to manage images &amp; videos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Store binaries in object storage; maintain metadata (path, checksum, labels) in Delta.</a:t>
            </a:r>
          </a:p>
          <a:p>
            <a:r>
              <a:t>Use embeddings + vector search for semantic retrieval; file-level ops for binaries.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Create metadata table from images (PySpark)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Consolas"/>
              </a:rPr>
              <a:t>imgs = spark.read.format("binaryFile").load("/mnt/landing/images/")
from pyspark.sql.functions import sha2, col
meta = imgs.select(col("path"), sha2(col("content"),256).alias("sha256"))
meta.write.format("delta").saveAsTable("demo.assets.images_meta")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CRUD Internals: INSERT / UPDATE / DELETE / MERGE / TRUNCATE / DROP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INSERT: append new Parquet files; commit entry references them.</a:t>
            </a:r>
          </a:p>
          <a:p>
            <a:r>
              <a:t>UPDATE/DELETE/MERGE: copy-on-write → new files for affected data; old files are marked removed.</a:t>
            </a:r>
          </a:p>
          <a:p>
            <a:r>
              <a:t>TRUNCATE: metadata updated to zero files; DROP: metadata removed; VACUUM physically deletes unreferenced files.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Parquet File Creation &amp;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Parquet files are created by Spark write tasks; a transaction may produce many files.</a:t>
            </a:r>
          </a:p>
          <a:p>
            <a:r>
              <a:t>Minimize files: coalesce/repartition writes, use auto-optimization, OPTIMIZE/Z-ORDER for compaction.</a:t>
            </a:r>
          </a:p>
          <a:p>
            <a:r>
              <a:t>Aim file sizes ~128-512MB depending on workload.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Compaction &amp; OPTIMIZE (examples)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Consolas"/>
              </a:rPr>
              <a:t>-- Databricks SQL (OPTIMIZE)
OPTIMIZE demo.retail.customers ZORDER BY (customer_id);
-- PySpark manual rewrite
df = spark.read.format("delta").load("/mnt/lake/demo/retail/customers")
df.repartition(50).write.format("delta").mode("overwrite").save("/mnt/lake/demo/retail/customers")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Indexing Concepts &amp; Data Skipping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Delta uses file-level statistics (min/max) for data skipping.</a:t>
            </a:r>
          </a:p>
          <a:p>
            <a:r>
              <a:t>Z-Ordering clusters data to improve pruning; external index engines (Hyperspace) exist for specialized cases.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Data Landscape: Types, Repositories, and Evolution</a:t>
            </a:r>
          </a:p>
          <a:p>
            <a:r>
              <a:t>The Genesis of Databricks: Solving the Big Data Problem</a:t>
            </a:r>
          </a:p>
          <a:p>
            <a:r>
              <a:t>Core Architecture &amp; Components: Workspace, Compute, Storage</a:t>
            </a:r>
          </a:p>
          <a:p>
            <a:r>
              <a:t>The Magic of Delta Lake: ACID Transactions on the Data Lake</a:t>
            </a:r>
          </a:p>
          <a:p>
            <a:r>
              <a:t>Unity Catalog: Unified Governance for Data and AI</a:t>
            </a:r>
          </a:p>
          <a:p>
            <a:r>
              <a:t>The Medallion Architecture: A Practical Blueprint for Data Quality</a:t>
            </a:r>
          </a:p>
          <a:p>
            <a:r>
              <a:t>Advanced Operations: Unstructured Data, OLTP, and AI/ML</a:t>
            </a:r>
          </a:p>
          <a:p>
            <a:r>
              <a:t>Live Demo &amp; Code Walkthrough</a:t>
            </a:r>
          </a:p>
          <a:p>
            <a:r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Optimization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Partition on low-cardinality filter columns; avoid high-cardinality partitions.</a:t>
            </a:r>
          </a:p>
          <a:p>
            <a:r>
              <a:t>Tune shuffle partitions and coalesce output files.</a:t>
            </a:r>
          </a:p>
          <a:p>
            <a:r>
              <a:t>Enable AQE and caching for hot datasets.</a:t>
            </a:r>
          </a:p>
          <a:p>
            <a:r>
              <a:t>Use Photon/SQL Warehouses for BI workloads.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Travel &amp; Restore (examples)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Consolas"/>
              </a:rPr>
              <a:t>-- SQL time travel
SELECT * FROM demo.retail.customers VERSION AS OF 5;
-- PySpark read by version and backup then restore
spark.read.format("delta").option("versionAsOf", 5).load("/mnt/lake/demo/retail/customers")   .write.format("delta").mode("overwrite").saveAsTable("demo.retail.customers_restore_v5")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VACUUM &amp; Retention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VACUUM removes files older than retention. Keep retention &gt;= recovery need.</a:t>
            </a:r>
          </a:p>
          <a:p>
            <a:r>
              <a:t>Do not run VACUUM lightly; coordinate with SRE/backup owners.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 Trail &amp; History (PySpark)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Consolas"/>
              </a:rPr>
              <a:t>from delta.tables import DeltaTable
dt = DeltaTable.forName(spark, "demo.retail.customers")
hist = dt.history(100)
hist.select("version","timestamp","userId","operation","operationMetrics").show(truncate=False)
# Build audit table from commitInfo
commits = spark.read.json("/mnt/lake/demo/retail/customers/_delta_log/*.json")
commits.select("commitInfo.*").write.format("delta").mode("overwrite").saveAsTable("audit.delta_commits")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Logs in S3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_delta_log is stored beside data — secure using IAM, encryption, least-privilege.</a:t>
            </a:r>
          </a:p>
          <a:p>
            <a:r>
              <a:t>Apply lifecycle policies and ensure backups for compliance.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Topics: CDF, Vector Search, MLflow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CDF for incremental change extraction; use for CDC or incremental ETL.</a:t>
            </a:r>
          </a:p>
          <a:p>
            <a:r>
              <a:t>Vector search for embeddings-based semantic queries over unstructured assets.</a:t>
            </a:r>
          </a:p>
          <a:p>
            <a:r>
              <a:t>MLflow for experiment tracking and model registry integrated in Databricks.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Databricks + Delta unlocks ACID, scale, and unified data+AI platform.</a:t>
            </a:r>
          </a:p>
          <a:p>
            <a:r>
              <a:t>Plan retention, compaction, partitioning, and governance to get best results.</a:t>
            </a:r>
          </a:p>
          <a:p>
            <a:r>
              <a:t>Live demo: ingestion → Delta write → MERGE → OPTIMIZE → time travel → audit.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Spectrum: Structured / Semi-Structured / Unstructured (Analogy: Library)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Structured: reference section (tables, CSV, Parquet, Avro).</a:t>
            </a:r>
          </a:p>
          <a:p>
            <a:r>
              <a:t>Semi-Structured: magazine section (JSON, XML) — flexible nested fields.</a:t>
            </a:r>
          </a:p>
          <a:p>
            <a:r>
              <a:t>Unstructured: art/photo books (images, videos, PDFs) — binary data; metadata required for search.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Evolution of Data Platforms (Analogy: Housing &amp; Storage)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Database (OLTP): Delivery truck — ACID, fast transactions.</a:t>
            </a:r>
          </a:p>
          <a:p>
            <a:r>
              <a:t>Data Warehouse (OLAP): Specialized library — schema-on-write, BI.</a:t>
            </a:r>
          </a:p>
          <a:p>
            <a:r>
              <a:t>Data Lake: Raw land plot — stores all formats, cheap but needs governance.</a:t>
            </a:r>
          </a:p>
          <a:p>
            <a:r>
              <a:t>Data Lakehouse: Modern city — combines lake flexibility with warehouse governance.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Genesis: Hadoop → Spark → Databricks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Hadoop: storage + MapReduce — solved scale but heavy for iterative workloads.</a:t>
            </a:r>
          </a:p>
          <a:p>
            <a:r>
              <a:t>Spark: in-memory distributed engine for SQL, streaming, ML.</a:t>
            </a:r>
          </a:p>
          <a:p>
            <a:r>
              <a:t>Databricks: SaaS platform by Spark creators — integrated UX, Delta Lake, MLflow, Unity Catalog.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Deployments &amp; Providers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AWS, Azure, GCP (cloud SaaS).</a:t>
            </a:r>
          </a:p>
          <a:p>
            <a:r>
              <a:t>Databricks on Kubernetes (Private Preview) for private cloud options.</a:t>
            </a:r>
          </a:p>
          <a:p>
            <a:r>
              <a:t>Databricks does not 'store' data — uses your object storage (S3/ADLS/GCS).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Compute &amp; Serverless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 types: All-purpose vs Job clusters.</a:t>
            </a:r>
          </a:p>
          <a:p>
            <a:r>
              <a:t>Serverless: infra-managed; pros: quick start, autoscaling; cons: less control.</a:t>
            </a:r>
          </a:p>
          <a:p>
            <a:r>
              <a:t>Choose based on workload SLA and cost model.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Workspace, Notebooks &amp; Jobs (PySpark sample)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9144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00">
                <a:latin typeface="Consolas"/>
              </a:rPr>
              <a:t>df = spark.read.format("csv").option("header","true").load("/path/to/sample.csv")
display(df)  # Databricks notebook helper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ACID on Delta Lake — 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Transaction log (_delta_log): ordered JSON commits + periodic Parquet checkpoints.</a:t>
            </a:r>
          </a:p>
          <a:p>
            <a:r>
              <a:t>Atomic commits, snapshot isolation, schema enforcement/evolution.</a:t>
            </a:r>
          </a:p>
          <a:p>
            <a:r>
              <a:t>Time travel &amp; Change Data Feed (CDF).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