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mushrooms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mushroom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the mushroom (and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mushroom’s 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 mushrooms, the task is to develop an ANN model that can accurately classify mushrooms as either edible or poisonous based on these attributes. The dataset includes features such as cap shape, cap color, odor, etc., along with a target variable indicating whether the mushroom 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mushrooms, each represented by several attributes. The attributes are categorical and describe various characteristics of the mushrooms, such as their physical appearance, odor, and habitat. The target variable indicates whether each mushroom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mushroom classification, which can be useful for mushroom 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mushroom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Mushroom 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315</TotalTime>
  <Words>1866</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4</cp:revision>
  <dcterms:created xsi:type="dcterms:W3CDTF">2024-04-01T13:40:23Z</dcterms:created>
  <dcterms:modified xsi:type="dcterms:W3CDTF">2024-04-03T17:42:41Z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