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a:t>
            </a:r>
            <a:r>
              <a:rPr lang="en-US" b="0" i="0">
                <a:solidFill>
                  <a:srgbClr val="191919"/>
                </a:solidFill>
                <a:effectLst/>
                <a:latin typeface="Lucida Sans" panose="020B0602030504020204" pitchFamily="34" charset="0"/>
              </a:rPr>
              <a:t>of the </a:t>
            </a:r>
            <a:r>
              <a:rPr lang="en-US">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1866</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7</cp:revision>
  <dcterms:created xsi:type="dcterms:W3CDTF">2024-04-01T13:40:23Z</dcterms:created>
  <dcterms:modified xsi:type="dcterms:W3CDTF">2024-04-03T17:57:55Z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