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a:t>
            </a:r>
            <a:r>
              <a:rPr lang="en-US" dirty="0" err="1">
                <a:solidFill>
                  <a:schemeClr val="tx1"/>
                </a:solidFill>
                <a:latin typeface="Söhne"/>
              </a:rPr>
              <a:t>Augerbine</a:t>
            </a:r>
            <a:r>
              <a:rPr lang="en-US" b="0" i="0" dirty="0">
                <a:solidFill>
                  <a:schemeClr val="tx1"/>
                </a:solidFill>
                <a:effectLst/>
                <a:latin typeface="Söhne"/>
              </a:rPr>
              <a:t>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a:t>
            </a:r>
            <a:r>
              <a:rPr lang="en-US" dirty="0" err="1">
                <a:solidFill>
                  <a:schemeClr val="tx1"/>
                </a:solidFill>
                <a:latin typeface="Söhne"/>
              </a:rPr>
              <a:t>Augerbine</a:t>
            </a:r>
            <a:r>
              <a:rPr lang="en-US" b="0" i="0" dirty="0">
                <a:solidFill>
                  <a:srgbClr val="191919"/>
                </a:solidFill>
                <a:effectLst/>
                <a:latin typeface="Lucida Sans" panose="020B0602030504020204" pitchFamily="34" charset="0"/>
              </a:rPr>
              <a:t>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of </a:t>
            </a:r>
            <a:r>
              <a:rPr lang="en-US" b="0" i="0" dirty="0" err="1">
                <a:solidFill>
                  <a:srgbClr val="191919"/>
                </a:solidFill>
                <a:effectLst/>
                <a:latin typeface="Lucida Sans" panose="020B0602030504020204" pitchFamily="34" charset="0"/>
              </a:rPr>
              <a:t>the</a:t>
            </a:r>
            <a:r>
              <a:rPr lang="en-US" dirty="0" err="1">
                <a:solidFill>
                  <a:schemeClr val="tx1"/>
                </a:solidFill>
                <a:latin typeface="Söhne"/>
              </a:rPr>
              <a:t>Augerbine</a:t>
            </a:r>
            <a:r>
              <a:rPr lang="en-US">
                <a:solidFill>
                  <a:schemeClr val="tx1"/>
                </a:solidFill>
                <a:latin typeface="Söhne"/>
              </a:rPr>
              <a:t> </a:t>
            </a:r>
            <a:r>
              <a:rPr lang="en-US" b="0" i="0">
                <a:solidFill>
                  <a:srgbClr val="191919"/>
                </a:solidFill>
                <a:effectLst/>
                <a:latin typeface="Lucida Sans" panose="020B0602030504020204" pitchFamily="34" charset="0"/>
              </a:rPr>
              <a:t>(</a:t>
            </a:r>
            <a:r>
              <a:rPr lang="en-US" b="0" i="0" dirty="0">
                <a:solidFill>
                  <a:srgbClr val="191919"/>
                </a:solidFill>
                <a:effectLst/>
                <a:latin typeface="Lucida Sans" panose="020B0602030504020204" pitchFamily="34" charset="0"/>
              </a:rPr>
              <a:t>and often looks sort of like a small umbrella).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a:t>
            </a:r>
            <a:r>
              <a:rPr lang="en-US" dirty="0" err="1">
                <a:solidFill>
                  <a:schemeClr val="tx1"/>
                </a:solidFill>
                <a:latin typeface="Söhne"/>
              </a:rPr>
              <a:t>Augerbine</a:t>
            </a:r>
            <a:r>
              <a:rPr lang="en-US" dirty="0">
                <a:solidFill>
                  <a:schemeClr val="tx1"/>
                </a:solidFill>
                <a:latin typeface="Söhne"/>
              </a:rPr>
              <a:t> </a:t>
            </a:r>
            <a:r>
              <a:rPr lang="en-US" b="0" i="0" dirty="0">
                <a:solidFill>
                  <a:srgbClr val="191919"/>
                </a:solidFill>
                <a:effectLst/>
                <a:latin typeface="Lucida Sans" panose="020B0602030504020204" pitchFamily="34" charset="0"/>
              </a:rPr>
              <a:t>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a:t>
            </a:r>
            <a:r>
              <a:rPr lang="en-US" dirty="0">
                <a:solidFill>
                  <a:schemeClr val="tx1"/>
                </a:solidFill>
                <a:latin typeface="Söhne"/>
              </a:rPr>
              <a:t> </a:t>
            </a:r>
            <a:r>
              <a:rPr lang="en-US" dirty="0" err="1">
                <a:solidFill>
                  <a:schemeClr val="tx1"/>
                </a:solidFill>
                <a:latin typeface="Söhne"/>
              </a:rPr>
              <a:t>Augerbine</a:t>
            </a:r>
            <a:r>
              <a:rPr lang="en-US" b="0" i="0" dirty="0">
                <a:solidFill>
                  <a:schemeClr val="tx1"/>
                </a:solidFill>
                <a:effectLst/>
                <a:latin typeface="Söhne"/>
              </a:rPr>
              <a:t>, the task is to develop an ANN model that can accurately classify </a:t>
            </a:r>
            <a:r>
              <a:rPr lang="en-US" dirty="0" err="1">
                <a:solidFill>
                  <a:schemeClr val="tx1"/>
                </a:solidFill>
                <a:latin typeface="Söhne"/>
              </a:rPr>
              <a:t>Augerbine</a:t>
            </a:r>
            <a:r>
              <a:rPr lang="en-US" b="0" i="0" dirty="0">
                <a:solidFill>
                  <a:schemeClr val="tx1"/>
                </a:solidFill>
                <a:effectLst/>
                <a:latin typeface="Söhne"/>
              </a:rPr>
              <a:t> as either edible or poisonous based on these attributes. The dataset includes features such as cap shape, cap color, odor, etc., along with a target variable indicating whether the</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a:t>
            </a:r>
            <a:r>
              <a:rPr lang="en-US" dirty="0" err="1">
                <a:solidFill>
                  <a:schemeClr val="tx1"/>
                </a:solidFill>
                <a:latin typeface="Söhne"/>
              </a:rPr>
              <a:t>Augerbine</a:t>
            </a:r>
            <a:r>
              <a:rPr lang="en-US" b="0" i="0" dirty="0">
                <a:solidFill>
                  <a:schemeClr val="tx1"/>
                </a:solidFill>
                <a:effectLst/>
                <a:latin typeface="Söhne"/>
              </a:rPr>
              <a:t>, each represented by several attributes. The attributes are categorical and describe various characteristics of the </a:t>
            </a:r>
            <a:r>
              <a:rPr lang="en-US" dirty="0" err="1">
                <a:solidFill>
                  <a:schemeClr val="tx1"/>
                </a:solidFill>
                <a:latin typeface="Söhne"/>
              </a:rPr>
              <a:t>Augerbine</a:t>
            </a:r>
            <a:r>
              <a:rPr lang="en-US" b="0" i="0" dirty="0" err="1">
                <a:solidFill>
                  <a:schemeClr val="tx1"/>
                </a:solidFill>
                <a:effectLst/>
                <a:latin typeface="Söhne"/>
              </a:rPr>
              <a:t>s</a:t>
            </a:r>
            <a:r>
              <a:rPr lang="en-US" b="0" i="0" dirty="0">
                <a:solidFill>
                  <a:schemeClr val="tx1"/>
                </a:solidFill>
                <a:effectLst/>
                <a:latin typeface="Söhne"/>
              </a:rPr>
              <a:t>, such as their physical appearance, odor, and habitat. The target variable indicates whether each </a:t>
            </a:r>
            <a:r>
              <a:rPr lang="en-US" dirty="0" err="1">
                <a:solidFill>
                  <a:schemeClr val="tx1"/>
                </a:solidFill>
                <a:latin typeface="Söhne"/>
              </a:rPr>
              <a:t>Augerbine</a:t>
            </a:r>
            <a:r>
              <a:rPr lang="en-US" b="0" i="0" dirty="0">
                <a:solidFill>
                  <a:schemeClr val="tx1"/>
                </a:solidFill>
                <a:effectLst/>
                <a:latin typeface="Söhne"/>
              </a:rPr>
              <a:t>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a:t>
            </a:r>
            <a:r>
              <a:rPr lang="en-US" dirty="0" err="1">
                <a:solidFill>
                  <a:schemeClr val="tx1"/>
                </a:solidFill>
                <a:latin typeface="Söhne"/>
              </a:rPr>
              <a:t>Augerbine</a:t>
            </a:r>
            <a:r>
              <a:rPr lang="en-US" b="0" i="0" dirty="0">
                <a:solidFill>
                  <a:schemeClr val="tx1"/>
                </a:solidFill>
                <a:effectLst/>
                <a:latin typeface="Söhne"/>
              </a:rPr>
              <a:t> classification, which can be useful for </a:t>
            </a:r>
            <a:r>
              <a:rPr lang="en-US" dirty="0" err="1">
                <a:solidFill>
                  <a:schemeClr val="tx1"/>
                </a:solidFill>
                <a:latin typeface="Söhne"/>
              </a:rPr>
              <a:t>Augerbine</a:t>
            </a:r>
            <a:r>
              <a:rPr lang="en-US" b="0" i="0" dirty="0">
                <a:solidFill>
                  <a:schemeClr val="tx1"/>
                </a:solidFill>
                <a:effectLst/>
                <a:latin typeface="Söhne"/>
              </a:rPr>
              <a:t> 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a:t>
            </a:r>
            <a:r>
              <a:rPr lang="en-US" dirty="0" err="1">
                <a:solidFill>
                  <a:schemeClr val="tx1"/>
                </a:solidFill>
                <a:latin typeface="Söhne"/>
              </a:rPr>
              <a:t>Augerbine</a:t>
            </a:r>
            <a:r>
              <a:rPr lang="en-US" b="0" i="0" dirty="0">
                <a:solidFill>
                  <a:schemeClr val="tx1"/>
                </a:solidFill>
                <a:effectLst/>
                <a:latin typeface="Söhne"/>
              </a:rPr>
              <a:t>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320</TotalTime>
  <Words>1865</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6</cp:revision>
  <dcterms:created xsi:type="dcterms:W3CDTF">2024-04-01T13:40:23Z</dcterms:created>
  <dcterms:modified xsi:type="dcterms:W3CDTF">2024-04-03T17:55:52Z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