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mushroom (and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TotalTime>
  <Words>1866</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5</cp:revision>
  <dcterms:created xsi:type="dcterms:W3CDTF">2024-04-01T13:40:23Z</dcterms:created>
  <dcterms:modified xsi:type="dcterms:W3CDTF">2024-04-03T17:46:51Z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