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9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59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46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8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84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15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15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7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8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6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09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5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4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07B6-F1B4-43E1-823F-A69EC09FDBE3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A0D417-6F88-45CB-B844-F4F6FA7FF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DFFF-8C6E-B5AB-0B5C-AA7E5C6FE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i="1" dirty="0"/>
              <a:t>PREDICTING HOUSE PRICES </a:t>
            </a:r>
            <a:br>
              <a:rPr lang="en-IN" b="1" i="1" dirty="0"/>
            </a:br>
            <a:r>
              <a:rPr lang="en-IN" b="1" i="1" dirty="0"/>
              <a:t>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B6710-30B4-3B2F-D8B4-70ED67E3F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IBM GROUP-1</a:t>
            </a:r>
          </a:p>
          <a:p>
            <a:pPr algn="l"/>
            <a:r>
              <a:rPr lang="en-IN" dirty="0"/>
              <a:t>ARTIFICIAL INTELLIGENCE-PHASE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E2F74-B3AC-7D76-5A97-1D494EA294B0}"/>
              </a:ext>
            </a:extLst>
          </p:cNvPr>
          <p:cNvSpPr txBox="1"/>
          <p:nvPr/>
        </p:nvSpPr>
        <p:spPr>
          <a:xfrm>
            <a:off x="6747029" y="4456590"/>
            <a:ext cx="4367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Department of ECE:</a:t>
            </a:r>
          </a:p>
          <a:p>
            <a:r>
              <a:rPr lang="en-IN" dirty="0"/>
              <a:t>Sai Preethi K P (113321106078) </a:t>
            </a:r>
          </a:p>
          <a:p>
            <a:r>
              <a:rPr lang="en-IN" dirty="0" err="1"/>
              <a:t>Papita</a:t>
            </a:r>
            <a:r>
              <a:rPr lang="en-IN" dirty="0"/>
              <a:t> Biswas (113321106066) </a:t>
            </a:r>
          </a:p>
          <a:p>
            <a:r>
              <a:rPr lang="en-IN" dirty="0"/>
              <a:t>S Sharada (113321106096) </a:t>
            </a:r>
          </a:p>
          <a:p>
            <a:r>
              <a:rPr lang="en-IN" dirty="0" err="1"/>
              <a:t>Sandhiya</a:t>
            </a:r>
            <a:r>
              <a:rPr lang="en-IN" dirty="0"/>
              <a:t> B (113321106080) </a:t>
            </a:r>
          </a:p>
          <a:p>
            <a:r>
              <a:rPr lang="en-IN" dirty="0"/>
              <a:t>Srinidhi M (113321106093)</a:t>
            </a:r>
          </a:p>
        </p:txBody>
      </p:sp>
    </p:spTree>
    <p:extLst>
      <p:ext uri="{BB962C8B-B14F-4D97-AF65-F5344CB8AC3E}">
        <p14:creationId xmlns:p14="http://schemas.microsoft.com/office/powerpoint/2010/main" val="234903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E8E2-98EB-C769-BE54-1EB79011B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000" dirty="0"/>
              <a:t>APPLICATION AND ALGORITHM OF PREDICTING HOUSE PRICES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0FB53-477E-499D-114F-82EB6783F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3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4924C-278B-1833-A2B9-D61EE3AC8FF0}"/>
              </a:ext>
            </a:extLst>
          </p:cNvPr>
          <p:cNvSpPr txBox="1"/>
          <p:nvPr/>
        </p:nvSpPr>
        <p:spPr>
          <a:xfrm>
            <a:off x="1156316" y="1524246"/>
            <a:ext cx="1056220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*Data Collection*: Gather a dataset with features such as square footage, number of bedrooms, location, and other relevant information. Historical sale prices should be included.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/>
          </a:p>
          <a:p>
            <a:r>
              <a:rPr lang="en-IN" dirty="0"/>
              <a:t>2. *Data Preprocessing*: Clean the data by handling missing values and outliers, and convert categorical data into numerical formats using techniques like one-hot encoding.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 3. *Feature Selection/Engineering*: Choose relevant features or create new ones that might improve prediction accuracy. For instance, you can calculate the price per square foot.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*Split Data*: Divide the data into training and testing sets to evaluate your model's performance.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5. *Model Selection*: Choose a regression algorithm, such as Linear Regression, Decision Trees, Random Forest, or Gradient Boosting, based on your data and task requirements.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E6EE8-75DC-1A0A-03A0-96DFA2DBCA5A}"/>
              </a:ext>
            </a:extLst>
          </p:cNvPr>
          <p:cNvSpPr txBox="1"/>
          <p:nvPr/>
        </p:nvSpPr>
        <p:spPr>
          <a:xfrm flipH="1">
            <a:off x="1156316" y="399495"/>
            <a:ext cx="381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APPLICATION:</a:t>
            </a:r>
          </a:p>
        </p:txBody>
      </p:sp>
    </p:spTree>
    <p:extLst>
      <p:ext uri="{BB962C8B-B14F-4D97-AF65-F5344CB8AC3E}">
        <p14:creationId xmlns:p14="http://schemas.microsoft.com/office/powerpoint/2010/main" val="339071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2A030-887C-CFC7-95AE-AD265D3BF447}"/>
              </a:ext>
            </a:extLst>
          </p:cNvPr>
          <p:cNvSpPr txBox="1"/>
          <p:nvPr/>
        </p:nvSpPr>
        <p:spPr>
          <a:xfrm>
            <a:off x="761171" y="779418"/>
            <a:ext cx="11224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6. *Model Training*: Train the selected model on the training data.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7. *Model Evaluation*: Evaluate the model's performance using metrics like Mean Absolute Error (MAE),</a:t>
            </a:r>
          </a:p>
          <a:p>
            <a:r>
              <a:rPr lang="en-IN" dirty="0"/>
              <a:t>Mean Squared Error (MSE), or Root Mean Squared Error (RMSE).Adjust hyperparameters to improve results.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21DAD-D901-8C9B-5FE5-515873A4EA48}"/>
              </a:ext>
            </a:extLst>
          </p:cNvPr>
          <p:cNvSpPr txBox="1"/>
          <p:nvPr/>
        </p:nvSpPr>
        <p:spPr>
          <a:xfrm>
            <a:off x="845598" y="2846929"/>
            <a:ext cx="10784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8. *Cross-Validation*: Perform cross-validation to assess the model's generalization ability.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9. *Predict House Prices*: Use the trained model to predict house prices for new data.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10. *Model Deployment*: Deploy the model, typically as part of a web application or service where users can input property details to get price predictions.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8BD75-8AA4-6762-CB59-906D29CD6FA7}"/>
              </a:ext>
            </a:extLst>
          </p:cNvPr>
          <p:cNvSpPr txBox="1"/>
          <p:nvPr/>
        </p:nvSpPr>
        <p:spPr>
          <a:xfrm>
            <a:off x="845598" y="5682579"/>
            <a:ext cx="10508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11. *Regular Updates*: Periodically update the model with new data to maintain accuracy.</a:t>
            </a:r>
          </a:p>
        </p:txBody>
      </p:sp>
    </p:spTree>
    <p:extLst>
      <p:ext uri="{BB962C8B-B14F-4D97-AF65-F5344CB8AC3E}">
        <p14:creationId xmlns:p14="http://schemas.microsoft.com/office/powerpoint/2010/main" val="340496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18482D-2841-1418-E931-9C135912C47B}"/>
              </a:ext>
            </a:extLst>
          </p:cNvPr>
          <p:cNvSpPr txBox="1"/>
          <p:nvPr/>
        </p:nvSpPr>
        <p:spPr>
          <a:xfrm>
            <a:off x="701336" y="363984"/>
            <a:ext cx="359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7D8F9-8E8A-93AC-267A-26282D3DEC92}"/>
              </a:ext>
            </a:extLst>
          </p:cNvPr>
          <p:cNvSpPr txBox="1"/>
          <p:nvPr/>
        </p:nvSpPr>
        <p:spPr>
          <a:xfrm flipH="1">
            <a:off x="863279" y="1571347"/>
            <a:ext cx="104654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Import the python libraries that are required for house price prediction using linear regression.</a:t>
            </a:r>
          </a:p>
          <a:p>
            <a:r>
              <a:rPr lang="en-US" dirty="0"/>
              <a:t>Example: </a:t>
            </a:r>
            <a:r>
              <a:rPr lang="en-US" dirty="0" err="1"/>
              <a:t>numpy</a:t>
            </a:r>
            <a:r>
              <a:rPr lang="en-US" dirty="0"/>
              <a:t> is used for convention of data to 2d or 3d array format which is required for </a:t>
            </a:r>
            <a:r>
              <a:rPr lang="en-US" dirty="0" err="1"/>
              <a:t>linearregression</a:t>
            </a:r>
            <a:r>
              <a:rPr lang="en-US" dirty="0"/>
              <a:t> model matplotlib for plotting the graph. pandas for </a:t>
            </a:r>
            <a:r>
              <a:rPr lang="en-US" dirty="0" err="1"/>
              <a:t>readingthe</a:t>
            </a:r>
            <a:r>
              <a:rPr lang="en-US" dirty="0"/>
              <a:t> data from source and manipulation that data,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First Get the value from source and give it to a data frame and </a:t>
            </a:r>
            <a:r>
              <a:rPr lang="en-US" dirty="0" err="1"/>
              <a:t>thenmanipulate</a:t>
            </a:r>
            <a:r>
              <a:rPr lang="en-US" dirty="0"/>
              <a:t> this data to required form using head(), indexing, drop().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Next we have to train a model, its always best to spilt the data </a:t>
            </a:r>
            <a:r>
              <a:rPr lang="en-US" dirty="0" err="1"/>
              <a:t>intotraining</a:t>
            </a:r>
            <a:r>
              <a:rPr lang="en-US" dirty="0"/>
              <a:t> data and test data for modelling.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Its always good to use shape() to avoid mill spaces which will cause error during modelling process.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8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F276B-4A05-58BA-C014-E3B2F1A67C28}"/>
              </a:ext>
            </a:extLst>
          </p:cNvPr>
          <p:cNvSpPr txBox="1"/>
          <p:nvPr/>
        </p:nvSpPr>
        <p:spPr>
          <a:xfrm flipH="1">
            <a:off x="942363" y="479394"/>
            <a:ext cx="110691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Its good to normalize the value since the values are in very large quantity for house prices, for this we may use </a:t>
            </a:r>
            <a:r>
              <a:rPr lang="en-US" dirty="0" err="1"/>
              <a:t>minmaxscaler</a:t>
            </a:r>
            <a:r>
              <a:rPr lang="en-US" dirty="0"/>
              <a:t> to reduce the gap between prices so that its easy and less time consuming for comparing and values range usually specified is between 0 to 1 using </a:t>
            </a:r>
            <a:r>
              <a:rPr lang="en-US" dirty="0" err="1"/>
              <a:t>fittransform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6. Then we have to make few imports from </a:t>
            </a:r>
            <a:r>
              <a:rPr lang="en-US" dirty="0" err="1"/>
              <a:t>keras</a:t>
            </a:r>
            <a:r>
              <a:rPr lang="en-US" dirty="0"/>
              <a:t>: like sequential for initializing the network </a:t>
            </a:r>
            <a:r>
              <a:rPr lang="en-US" dirty="0" err="1"/>
              <a:t>Istm</a:t>
            </a:r>
            <a:r>
              <a:rPr lang="en-US" dirty="0"/>
              <a:t> to add </a:t>
            </a:r>
            <a:r>
              <a:rPr lang="en-US" dirty="0" err="1"/>
              <a:t>Istm</a:t>
            </a:r>
            <a:r>
              <a:rPr lang="en-US" dirty="0"/>
              <a:t> layer, dropout to prevent overfitting of </a:t>
            </a:r>
            <a:r>
              <a:rPr lang="en-US" dirty="0" err="1"/>
              <a:t>Istm</a:t>
            </a:r>
            <a:r>
              <a:rPr lang="en-US" dirty="0"/>
              <a:t> layers, dense to add a densely connected </a:t>
            </a:r>
            <a:r>
              <a:rPr lang="en-US" dirty="0" err="1"/>
              <a:t>networklayer</a:t>
            </a:r>
            <a:r>
              <a:rPr lang="en-US" dirty="0"/>
              <a:t> for output unit.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7. In 1stm layer declaration its best to declare the unit, </a:t>
            </a:r>
            <a:r>
              <a:rPr lang="en-US" dirty="0" err="1"/>
              <a:t>activiation</a:t>
            </a:r>
            <a:r>
              <a:rPr lang="en-US" dirty="0"/>
              <a:t> </a:t>
            </a:r>
            <a:r>
              <a:rPr lang="en-US" dirty="0" err="1"/>
              <a:t>returnsequence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2D86F-3256-794C-9D76-F7947F09F5A7}"/>
              </a:ext>
            </a:extLst>
          </p:cNvPr>
          <p:cNvSpPr txBox="1"/>
          <p:nvPr/>
        </p:nvSpPr>
        <p:spPr>
          <a:xfrm flipH="1">
            <a:off x="942363" y="4270159"/>
            <a:ext cx="10909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To compile this model its always best to use </a:t>
            </a:r>
            <a:r>
              <a:rPr lang="en-US" dirty="0" err="1"/>
              <a:t>adam</a:t>
            </a:r>
            <a:r>
              <a:rPr lang="en-US" dirty="0"/>
              <a:t> optimizer and set the loss as required for the specific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9. We can fit the model to run for a number of epochs. Epochs are the number of times the learning algorithm will work through the entire training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64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29106-8931-367A-9649-372013940A0A}"/>
              </a:ext>
            </a:extLst>
          </p:cNvPr>
          <p:cNvSpPr txBox="1"/>
          <p:nvPr/>
        </p:nvSpPr>
        <p:spPr>
          <a:xfrm>
            <a:off x="898123" y="656948"/>
            <a:ext cx="10662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Then we convert the values back to normal form by using inverse minimal scale by scale factor.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11. Then we give a test data(present data)to the trained model to get the predicted value(future data).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12. Then we can use matplotlib to plot a graph comparing the test </a:t>
            </a:r>
            <a:r>
              <a:rPr lang="en-US" dirty="0" err="1"/>
              <a:t>andpredicted</a:t>
            </a:r>
            <a:r>
              <a:rPr lang="en-US" dirty="0"/>
              <a:t> value to see the increase/decrease rate of values in each time of the year in a particular place. Based on this people will know when its best time to sell or buy a place in a given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166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744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PREDICTING HOUSE PRICES  USING MACHINE LEARNING</vt:lpstr>
      <vt:lpstr>APPLICATION AND ALGORITHM OF PREDICTING HOUSE PRICES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PRICES  USING MACHINE LEARNING</dc:title>
  <dc:creator>Srinidhi M</dc:creator>
  <cp:lastModifiedBy>Srinidhi M</cp:lastModifiedBy>
  <cp:revision>1</cp:revision>
  <dcterms:created xsi:type="dcterms:W3CDTF">2023-10-26T13:41:55Z</dcterms:created>
  <dcterms:modified xsi:type="dcterms:W3CDTF">2023-10-26T14:02:25Z</dcterms:modified>
</cp:coreProperties>
</file>