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p:scale>
          <a:sx n="75" d="100"/>
          <a:sy n="75" d="100"/>
        </p:scale>
        <p:origin x="54" y="60"/>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9" name=""/>
        <p:cNvGrpSpPr/>
        <p:nvPr/>
      </p:nvGrpSpPr>
      <p:grpSpPr>
        <a:xfrm>
          <a:off x="0" y="0"/>
          <a:ext cx="0" cy="0"/>
          <a:chOff x="0" y="0"/>
          <a:chExt cx="0" cy="0"/>
        </a:xfrm>
      </p:grpSpPr>
      <p:sp>
        <p:nvSpPr>
          <p:cNvPr id="104870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9" name=""/>
        <p:cNvGrpSpPr/>
        <p:nvPr/>
      </p:nvGrpSpPr>
      <p:grpSpPr>
        <a:xfrm>
          <a:off x="0" y="0"/>
          <a:ext cx="0" cy="0"/>
          <a:chOff x="0" y="0"/>
          <a:chExt cx="0" cy="0"/>
        </a:xfrm>
      </p:grpSpPr>
      <p:grpSp>
        <p:nvGrpSpPr>
          <p:cNvPr id="30"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5923F103-BC34-4FE4-A40E-EDDEECFDA5D0}" type="datetimeFigureOut">
              <a:rPr lang="en-US" smtClean="0"/>
              <a:t>2/20/2022</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3" name=""/>
        <p:cNvGrpSpPr/>
        <p:nvPr/>
      </p:nvGrpSpPr>
      <p:grpSpPr>
        <a:xfrm>
          <a:off x="0" y="0"/>
          <a:ext cx="0" cy="0"/>
          <a:chOff x="0" y="0"/>
          <a:chExt cx="0" cy="0"/>
        </a:xfrm>
      </p:grpSpPr>
      <p:sp>
        <p:nvSpPr>
          <p:cNvPr id="1048679"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1" name="Date Placeholder 3"/>
          <p:cNvSpPr>
            <a:spLocks noGrp="1"/>
          </p:cNvSpPr>
          <p:nvPr>
            <p:ph type="dt" sz="half" idx="10"/>
          </p:nvPr>
        </p:nvSpPr>
        <p:spPr/>
        <p:txBody>
          <a:bodyPr/>
          <a:p>
            <a:fld id="{2BE451C3-0FF4-47C4-B829-773ADF60F88C}" type="datetimeFigureOut">
              <a:rPr lang="en-US" smtClean="0"/>
              <a:t>2/20/2022</a:t>
            </a:fld>
            <a:endParaRPr dirty="0" lang="en-US"/>
          </a:p>
        </p:txBody>
      </p:sp>
      <p:sp>
        <p:nvSpPr>
          <p:cNvPr id="1048682" name="Footer Placeholder 4"/>
          <p:cNvSpPr>
            <a:spLocks noGrp="1"/>
          </p:cNvSpPr>
          <p:nvPr>
            <p:ph type="ftr" sz="quarter" idx="11"/>
          </p:nvPr>
        </p:nvSpPr>
        <p:spPr/>
        <p:txBody>
          <a:bodyPr/>
          <a:p>
            <a:endParaRPr dirty="0" lang="en-US"/>
          </a:p>
        </p:txBody>
      </p:sp>
      <p:sp>
        <p:nvSpPr>
          <p:cNvPr id="1048683"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6" name=""/>
        <p:cNvGrpSpPr/>
        <p:nvPr/>
      </p:nvGrpSpPr>
      <p:grpSpPr>
        <a:xfrm>
          <a:off x="0" y="0"/>
          <a:ext cx="0" cy="0"/>
          <a:chOff x="0" y="0"/>
          <a:chExt cx="0" cy="0"/>
        </a:xfrm>
      </p:grpSpPr>
      <p:sp>
        <p:nvSpPr>
          <p:cNvPr id="1048639"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0"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41"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2" name="Date Placeholder 3"/>
          <p:cNvSpPr>
            <a:spLocks noGrp="1"/>
          </p:cNvSpPr>
          <p:nvPr>
            <p:ph type="dt" sz="half" idx="10"/>
          </p:nvPr>
        </p:nvSpPr>
        <p:spPr/>
        <p:txBody>
          <a:bodyPr/>
          <a:p>
            <a:fld id="{2BE451C3-0FF4-47C4-B829-773ADF60F88C}" type="datetimeFigureOut">
              <a:rPr lang="en-US" smtClean="0"/>
              <a:t>2/20/2022</a:t>
            </a:fld>
            <a:endParaRPr dirty="0" lang="en-US"/>
          </a:p>
        </p:txBody>
      </p:sp>
      <p:sp>
        <p:nvSpPr>
          <p:cNvPr id="1048643" name="Footer Placeholder 4"/>
          <p:cNvSpPr>
            <a:spLocks noGrp="1"/>
          </p:cNvSpPr>
          <p:nvPr>
            <p:ph type="ftr" sz="quarter" idx="11"/>
          </p:nvPr>
        </p:nvSpPr>
        <p:spPr/>
        <p:txBody>
          <a:bodyPr/>
          <a:p>
            <a:endParaRPr dirty="0" lang="en-US"/>
          </a:p>
        </p:txBody>
      </p:sp>
      <p:sp>
        <p:nvSpPr>
          <p:cNvPr id="1048644" name="Slide Number Placeholder 5"/>
          <p:cNvSpPr>
            <a:spLocks noGrp="1"/>
          </p:cNvSpPr>
          <p:nvPr>
            <p:ph type="sldNum" sz="quarter" idx="12"/>
          </p:nvPr>
        </p:nvSpPr>
        <p:spPr/>
        <p:txBody>
          <a:bodyPr/>
          <a:p>
            <a:fld id="{D57F1E4F-1CFF-5643-939E-217C01CDF565}" type="slidenum">
              <a:rPr lang="en-US" smtClean="0"/>
              <a:t>‹#›</a:t>
            </a:fld>
            <a:endParaRPr dirty="0" lang="en-US"/>
          </a:p>
        </p:txBody>
      </p:sp>
      <p:sp>
        <p:nvSpPr>
          <p:cNvPr id="1048645"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6"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2" name=""/>
        <p:cNvGrpSpPr/>
        <p:nvPr/>
      </p:nvGrpSpPr>
      <p:grpSpPr>
        <a:xfrm>
          <a:off x="0" y="0"/>
          <a:ext cx="0" cy="0"/>
          <a:chOff x="0" y="0"/>
          <a:chExt cx="0" cy="0"/>
        </a:xfrm>
      </p:grpSpPr>
      <p:sp>
        <p:nvSpPr>
          <p:cNvPr id="1048674"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6" name="Date Placeholder 3"/>
          <p:cNvSpPr>
            <a:spLocks noGrp="1"/>
          </p:cNvSpPr>
          <p:nvPr>
            <p:ph type="dt" sz="half" idx="10"/>
          </p:nvPr>
        </p:nvSpPr>
        <p:spPr/>
        <p:txBody>
          <a:bodyPr/>
          <a:p>
            <a:fld id="{5C12C299-16B2-4475-990D-751901EACC14}" type="datetimeFigureOut">
              <a:rPr lang="en-US" smtClean="0"/>
              <a:t>2/20/2022</a:t>
            </a:fld>
            <a:endParaRPr dirty="0" lang="en-US"/>
          </a:p>
        </p:txBody>
      </p:sp>
      <p:sp>
        <p:nvSpPr>
          <p:cNvPr id="1048677" name="Footer Placeholder 4"/>
          <p:cNvSpPr>
            <a:spLocks noGrp="1"/>
          </p:cNvSpPr>
          <p:nvPr>
            <p:ph type="ftr" sz="quarter" idx="11"/>
          </p:nvPr>
        </p:nvSpPr>
        <p:spPr/>
        <p:txBody>
          <a:bodyPr/>
          <a:p>
            <a:endParaRPr dirty="0" lang="en-US"/>
          </a:p>
        </p:txBody>
      </p:sp>
      <p:sp>
        <p:nvSpPr>
          <p:cNvPr id="1048678"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5" name=""/>
        <p:cNvGrpSpPr/>
        <p:nvPr/>
      </p:nvGrpSpPr>
      <p:grpSpPr>
        <a:xfrm>
          <a:off x="0" y="0"/>
          <a:ext cx="0" cy="0"/>
          <a:chOff x="0" y="0"/>
          <a:chExt cx="0" cy="0"/>
        </a:xfrm>
      </p:grpSpPr>
      <p:sp>
        <p:nvSpPr>
          <p:cNvPr id="1048631"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32"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33"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4" name="Date Placeholder 3"/>
          <p:cNvSpPr>
            <a:spLocks noGrp="1"/>
          </p:cNvSpPr>
          <p:nvPr>
            <p:ph type="dt" sz="half" idx="10"/>
          </p:nvPr>
        </p:nvSpPr>
        <p:spPr/>
        <p:txBody>
          <a:bodyPr/>
          <a:p>
            <a:fld id="{2BE451C3-0FF4-47C4-B829-773ADF60F88C}" type="datetimeFigureOut">
              <a:rPr lang="en-US" smtClean="0"/>
              <a:t>2/20/2022</a:t>
            </a:fld>
            <a:endParaRPr dirty="0" lang="en-US"/>
          </a:p>
        </p:txBody>
      </p:sp>
      <p:sp>
        <p:nvSpPr>
          <p:cNvPr id="1048635" name="Footer Placeholder 4"/>
          <p:cNvSpPr>
            <a:spLocks noGrp="1"/>
          </p:cNvSpPr>
          <p:nvPr>
            <p:ph type="ftr" sz="quarter" idx="11"/>
          </p:nvPr>
        </p:nvSpPr>
        <p:spPr/>
        <p:txBody>
          <a:bodyPr/>
          <a:p>
            <a:endParaRPr dirty="0" lang="en-US"/>
          </a:p>
        </p:txBody>
      </p:sp>
      <p:sp>
        <p:nvSpPr>
          <p:cNvPr id="1048636" name="Slide Number Placeholder 5"/>
          <p:cNvSpPr>
            <a:spLocks noGrp="1"/>
          </p:cNvSpPr>
          <p:nvPr>
            <p:ph type="sldNum" sz="quarter" idx="12"/>
          </p:nvPr>
        </p:nvSpPr>
        <p:spPr/>
        <p:txBody>
          <a:bodyPr/>
          <a:p>
            <a:fld id="{D57F1E4F-1CFF-5643-939E-217C01CDF565}" type="slidenum">
              <a:rPr lang="en-US" smtClean="0"/>
              <a:t>‹#›</a:t>
            </a:fld>
            <a:endParaRPr dirty="0" lang="en-US"/>
          </a:p>
        </p:txBody>
      </p:sp>
      <p:sp>
        <p:nvSpPr>
          <p:cNvPr id="1048637"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38"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5" name=""/>
        <p:cNvGrpSpPr/>
        <p:nvPr/>
      </p:nvGrpSpPr>
      <p:grpSpPr>
        <a:xfrm>
          <a:off x="0" y="0"/>
          <a:ext cx="0" cy="0"/>
          <a:chOff x="0" y="0"/>
          <a:chExt cx="0" cy="0"/>
        </a:xfrm>
      </p:grpSpPr>
      <p:sp>
        <p:nvSpPr>
          <p:cNvPr id="1048690"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9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3" name="Date Placeholder 3"/>
          <p:cNvSpPr>
            <a:spLocks noGrp="1"/>
          </p:cNvSpPr>
          <p:nvPr>
            <p:ph type="dt" sz="half" idx="10"/>
          </p:nvPr>
        </p:nvSpPr>
        <p:spPr/>
        <p:txBody>
          <a:bodyPr/>
          <a:p>
            <a:fld id="{2BE451C3-0FF4-47C4-B829-773ADF60F88C}" type="datetimeFigureOut">
              <a:rPr lang="en-US" smtClean="0"/>
              <a:t>2/20/2022</a:t>
            </a:fld>
            <a:endParaRPr dirty="0" lang="en-US"/>
          </a:p>
        </p:txBody>
      </p:sp>
      <p:sp>
        <p:nvSpPr>
          <p:cNvPr id="1048694" name="Footer Placeholder 4"/>
          <p:cNvSpPr>
            <a:spLocks noGrp="1"/>
          </p:cNvSpPr>
          <p:nvPr>
            <p:ph type="ftr" sz="quarter" idx="11"/>
          </p:nvPr>
        </p:nvSpPr>
        <p:spPr/>
        <p:txBody>
          <a:bodyPr/>
          <a:p>
            <a:endParaRPr dirty="0" lang="en-US"/>
          </a:p>
        </p:txBody>
      </p:sp>
      <p:sp>
        <p:nvSpPr>
          <p:cNvPr id="1048695"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8" name=""/>
        <p:cNvGrpSpPr/>
        <p:nvPr/>
      </p:nvGrpSpPr>
      <p:grpSpPr>
        <a:xfrm>
          <a:off x="0" y="0"/>
          <a:ext cx="0" cy="0"/>
          <a:chOff x="0" y="0"/>
          <a:chExt cx="0" cy="0"/>
        </a:xfrm>
      </p:grpSpPr>
      <p:sp>
        <p:nvSpPr>
          <p:cNvPr id="1048653" name="Title 1"/>
          <p:cNvSpPr>
            <a:spLocks noGrp="1"/>
          </p:cNvSpPr>
          <p:nvPr>
            <p:ph type="title"/>
          </p:nvPr>
        </p:nvSpPr>
        <p:spPr/>
        <p:txBody>
          <a:bodyPr/>
          <a:p>
            <a:r>
              <a:rPr lang="en-US"/>
              <a:t>Click to edit Master title style</a:t>
            </a:r>
            <a:endParaRPr dirty="0" lang="en-US"/>
          </a:p>
        </p:txBody>
      </p:sp>
      <p:sp>
        <p:nvSpPr>
          <p:cNvPr id="1048654"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5" name="Date Placeholder 3"/>
          <p:cNvSpPr>
            <a:spLocks noGrp="1"/>
          </p:cNvSpPr>
          <p:nvPr>
            <p:ph type="dt" sz="half" idx="10"/>
          </p:nvPr>
        </p:nvSpPr>
        <p:spPr/>
        <p:txBody>
          <a:bodyPr/>
          <a:p>
            <a:fld id="{53086D93-FCAC-47E0-A2EE-787E62CA814C}" type="datetimeFigureOut">
              <a:rPr lang="en-US" smtClean="0"/>
              <a:t>2/20/2022</a:t>
            </a:fld>
            <a:endParaRPr dirty="0" lang="en-US"/>
          </a:p>
        </p:txBody>
      </p:sp>
      <p:sp>
        <p:nvSpPr>
          <p:cNvPr id="1048656" name="Footer Placeholder 4"/>
          <p:cNvSpPr>
            <a:spLocks noGrp="1"/>
          </p:cNvSpPr>
          <p:nvPr>
            <p:ph type="ftr" sz="quarter" idx="11"/>
          </p:nvPr>
        </p:nvSpPr>
        <p:spPr/>
        <p:txBody>
          <a:bodyPr/>
          <a:p>
            <a:endParaRPr dirty="0" lang="en-US"/>
          </a:p>
        </p:txBody>
      </p:sp>
      <p:sp>
        <p:nvSpPr>
          <p:cNvPr id="1048657"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7" name=""/>
        <p:cNvGrpSpPr/>
        <p:nvPr/>
      </p:nvGrpSpPr>
      <p:grpSpPr>
        <a:xfrm>
          <a:off x="0" y="0"/>
          <a:ext cx="0" cy="0"/>
          <a:chOff x="0" y="0"/>
          <a:chExt cx="0" cy="0"/>
        </a:xfrm>
      </p:grpSpPr>
      <p:sp>
        <p:nvSpPr>
          <p:cNvPr id="1048702"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3"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4" name="Date Placeholder 3"/>
          <p:cNvSpPr>
            <a:spLocks noGrp="1"/>
          </p:cNvSpPr>
          <p:nvPr>
            <p:ph type="dt" sz="half" idx="10"/>
          </p:nvPr>
        </p:nvSpPr>
        <p:spPr/>
        <p:txBody>
          <a:bodyPr/>
          <a:p>
            <a:fld id="{CDA879A6-0FD0-4734-A311-86BFCA472E6E}" type="datetimeFigureOut">
              <a:rPr lang="en-US" smtClean="0"/>
              <a:t>2/20/2022</a:t>
            </a:fld>
            <a:endParaRPr dirty="0" lang="en-US"/>
          </a:p>
        </p:txBody>
      </p:sp>
      <p:sp>
        <p:nvSpPr>
          <p:cNvPr id="1048705" name="Footer Placeholder 4"/>
          <p:cNvSpPr>
            <a:spLocks noGrp="1"/>
          </p:cNvSpPr>
          <p:nvPr>
            <p:ph type="ftr" sz="quarter" idx="11"/>
          </p:nvPr>
        </p:nvSpPr>
        <p:spPr/>
        <p:txBody>
          <a:bodyPr/>
          <a:p>
            <a:endParaRPr dirty="0" lang="en-US"/>
          </a:p>
        </p:txBody>
      </p:sp>
      <p:sp>
        <p:nvSpPr>
          <p:cNvPr id="1048706"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3" name=""/>
        <p:cNvGrpSpPr/>
        <p:nvPr/>
      </p:nvGrpSpPr>
      <p:grpSpPr>
        <a:xfrm>
          <a:off x="0" y="0"/>
          <a:ext cx="0" cy="0"/>
          <a:chOff x="0" y="0"/>
          <a:chExt cx="0" cy="0"/>
        </a:xfrm>
      </p:grpSpPr>
      <p:sp>
        <p:nvSpPr>
          <p:cNvPr id="1048604"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605"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6" name="Date Placeholder 3"/>
          <p:cNvSpPr>
            <a:spLocks noGrp="1"/>
          </p:cNvSpPr>
          <p:nvPr>
            <p:ph type="dt" sz="half" idx="10"/>
          </p:nvPr>
        </p:nvSpPr>
        <p:spPr/>
        <p:txBody>
          <a:bodyPr/>
          <a:p>
            <a:fld id="{19C9CA7B-DFD4-44B5-8C60-D14B8CD1FB59}" type="datetimeFigureOut">
              <a:rPr lang="en-US" smtClean="0"/>
              <a:t>2/20/2022</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9" name=""/>
        <p:cNvGrpSpPr/>
        <p:nvPr/>
      </p:nvGrpSpPr>
      <p:grpSpPr>
        <a:xfrm>
          <a:off x="0" y="0"/>
          <a:ext cx="0" cy="0"/>
          <a:chOff x="0" y="0"/>
          <a:chExt cx="0" cy="0"/>
        </a:xfrm>
      </p:grpSpPr>
      <p:sp>
        <p:nvSpPr>
          <p:cNvPr id="1048658"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59"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0" name="Date Placeholder 3"/>
          <p:cNvSpPr>
            <a:spLocks noGrp="1"/>
          </p:cNvSpPr>
          <p:nvPr>
            <p:ph type="dt" sz="half" idx="10"/>
          </p:nvPr>
        </p:nvSpPr>
        <p:spPr/>
        <p:txBody>
          <a:bodyPr/>
          <a:p>
            <a:fld id="{F34E6425-0181-43F2-84FC-787E803FD2F8}" type="datetimeFigureOut">
              <a:rPr lang="en-US" smtClean="0"/>
              <a:t>2/20/2022</a:t>
            </a:fld>
            <a:endParaRPr dirty="0" lang="en-US"/>
          </a:p>
        </p:txBody>
      </p:sp>
      <p:sp>
        <p:nvSpPr>
          <p:cNvPr id="1048661" name="Footer Placeholder 4"/>
          <p:cNvSpPr>
            <a:spLocks noGrp="1"/>
          </p:cNvSpPr>
          <p:nvPr>
            <p:ph type="ftr" sz="quarter" idx="11"/>
          </p:nvPr>
        </p:nvSpPr>
        <p:spPr/>
        <p:txBody>
          <a:bodyPr/>
          <a:p>
            <a:endParaRPr dirty="0" lang="en-US"/>
          </a:p>
        </p:txBody>
      </p:sp>
      <p:sp>
        <p:nvSpPr>
          <p:cNvPr id="1048662"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4" name=""/>
        <p:cNvGrpSpPr/>
        <p:nvPr/>
      </p:nvGrpSpPr>
      <p:grpSpPr>
        <a:xfrm>
          <a:off x="0" y="0"/>
          <a:ext cx="0" cy="0"/>
          <a:chOff x="0" y="0"/>
          <a:chExt cx="0" cy="0"/>
        </a:xfrm>
      </p:grpSpPr>
      <p:sp>
        <p:nvSpPr>
          <p:cNvPr id="1048684" name="Title 1"/>
          <p:cNvSpPr>
            <a:spLocks noGrp="1"/>
          </p:cNvSpPr>
          <p:nvPr>
            <p:ph type="title"/>
          </p:nvPr>
        </p:nvSpPr>
        <p:spPr/>
        <p:txBody>
          <a:bodyPr/>
          <a:p>
            <a:r>
              <a:rPr lang="en-US"/>
              <a:t>Click to edit Master title style</a:t>
            </a:r>
            <a:endParaRPr dirty="0" lang="en-US"/>
          </a:p>
        </p:txBody>
      </p:sp>
      <p:sp>
        <p:nvSpPr>
          <p:cNvPr id="1048685"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6"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Date Placeholder 4"/>
          <p:cNvSpPr>
            <a:spLocks noGrp="1"/>
          </p:cNvSpPr>
          <p:nvPr>
            <p:ph type="dt" sz="half" idx="10"/>
          </p:nvPr>
        </p:nvSpPr>
        <p:spPr/>
        <p:txBody>
          <a:bodyPr/>
          <a:p>
            <a:fld id="{3BDB8791-F1B0-41E7-B7FD-A781E65C4266}" type="datetimeFigureOut">
              <a:rPr lang="en-US" smtClean="0"/>
              <a:t>2/20/2022</a:t>
            </a:fld>
            <a:endParaRPr dirty="0" lang="en-US"/>
          </a:p>
        </p:txBody>
      </p:sp>
      <p:sp>
        <p:nvSpPr>
          <p:cNvPr id="1048688" name="Footer Placeholder 5"/>
          <p:cNvSpPr>
            <a:spLocks noGrp="1"/>
          </p:cNvSpPr>
          <p:nvPr>
            <p:ph type="ftr" sz="quarter" idx="11"/>
          </p:nvPr>
        </p:nvSpPr>
        <p:spPr/>
        <p:txBody>
          <a:bodyPr/>
          <a:p>
            <a:endParaRPr dirty="0" lang="en-US"/>
          </a:p>
        </p:txBody>
      </p:sp>
      <p:sp>
        <p:nvSpPr>
          <p:cNvPr id="1048689"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0" name=""/>
        <p:cNvGrpSpPr/>
        <p:nvPr/>
      </p:nvGrpSpPr>
      <p:grpSpPr>
        <a:xfrm>
          <a:off x="0" y="0"/>
          <a:ext cx="0" cy="0"/>
          <a:chOff x="0" y="0"/>
          <a:chExt cx="0" cy="0"/>
        </a:xfrm>
      </p:grpSpPr>
      <p:sp>
        <p:nvSpPr>
          <p:cNvPr id="1048663" name="Title 1"/>
          <p:cNvSpPr>
            <a:spLocks noGrp="1"/>
          </p:cNvSpPr>
          <p:nvPr>
            <p:ph type="title"/>
          </p:nvPr>
        </p:nvSpPr>
        <p:spPr/>
        <p:txBody>
          <a:bodyPr/>
          <a:p>
            <a:r>
              <a:rPr lang="en-US"/>
              <a:t>Click to edit Master title style</a:t>
            </a:r>
            <a:endParaRPr dirty="0" lang="en-US"/>
          </a:p>
        </p:txBody>
      </p:sp>
      <p:sp>
        <p:nvSpPr>
          <p:cNvPr id="1048664"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5"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6"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7"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8" name="Date Placeholder 6"/>
          <p:cNvSpPr>
            <a:spLocks noGrp="1"/>
          </p:cNvSpPr>
          <p:nvPr>
            <p:ph type="dt" sz="half" idx="10"/>
          </p:nvPr>
        </p:nvSpPr>
        <p:spPr/>
        <p:txBody>
          <a:bodyPr/>
          <a:p>
            <a:fld id="{5FDD63B2-E120-4ED8-B27B-C685F510A5FE}" type="datetimeFigureOut">
              <a:rPr lang="en-US" smtClean="0"/>
              <a:t>2/20/2022</a:t>
            </a:fld>
            <a:endParaRPr dirty="0" lang="en-US"/>
          </a:p>
        </p:txBody>
      </p:sp>
      <p:sp>
        <p:nvSpPr>
          <p:cNvPr id="1048669" name="Footer Placeholder 7"/>
          <p:cNvSpPr>
            <a:spLocks noGrp="1"/>
          </p:cNvSpPr>
          <p:nvPr>
            <p:ph type="ftr" sz="quarter" idx="11"/>
          </p:nvPr>
        </p:nvSpPr>
        <p:spPr/>
        <p:txBody>
          <a:bodyPr/>
          <a:p>
            <a:endParaRPr dirty="0" lang="en-US"/>
          </a:p>
        </p:txBody>
      </p:sp>
      <p:sp>
        <p:nvSpPr>
          <p:cNvPr id="1048670" name="Slide Number Placeholder 8"/>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3" name=""/>
        <p:cNvGrpSpPr/>
        <p:nvPr/>
      </p:nvGrpSpPr>
      <p:grpSpPr>
        <a:xfrm>
          <a:off x="0" y="0"/>
          <a:ext cx="0" cy="0"/>
          <a:chOff x="0" y="0"/>
          <a:chExt cx="0" cy="0"/>
        </a:xfrm>
      </p:grpSpPr>
      <p:sp>
        <p:nvSpPr>
          <p:cNvPr id="1048626"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27" name="Date Placeholder 2"/>
          <p:cNvSpPr>
            <a:spLocks noGrp="1"/>
          </p:cNvSpPr>
          <p:nvPr>
            <p:ph type="dt" sz="half" idx="10"/>
          </p:nvPr>
        </p:nvSpPr>
        <p:spPr/>
        <p:txBody>
          <a:bodyPr/>
          <a:p>
            <a:fld id="{7AA18ACC-A947-437B-A130-35BD54FDF1E9}" type="datetimeFigureOut">
              <a:rPr lang="en-US" smtClean="0"/>
              <a:t>2/20/2022</a:t>
            </a:fld>
            <a:endParaRPr dirty="0" lang="en-US"/>
          </a:p>
        </p:txBody>
      </p:sp>
      <p:sp>
        <p:nvSpPr>
          <p:cNvPr id="1048628" name="Footer Placeholder 3"/>
          <p:cNvSpPr>
            <a:spLocks noGrp="1"/>
          </p:cNvSpPr>
          <p:nvPr>
            <p:ph type="ftr" sz="quarter" idx="11"/>
          </p:nvPr>
        </p:nvSpPr>
        <p:spPr/>
        <p:txBody>
          <a:bodyPr/>
          <a:p>
            <a:endParaRPr dirty="0" lang="en-US"/>
          </a:p>
        </p:txBody>
      </p:sp>
      <p:sp>
        <p:nvSpPr>
          <p:cNvPr id="1048629" name="Slide Number Placeholder 4"/>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1" name=""/>
        <p:cNvGrpSpPr/>
        <p:nvPr/>
      </p:nvGrpSpPr>
      <p:grpSpPr>
        <a:xfrm>
          <a:off x="0" y="0"/>
          <a:ext cx="0" cy="0"/>
          <a:chOff x="0" y="0"/>
          <a:chExt cx="0" cy="0"/>
        </a:xfrm>
      </p:grpSpPr>
      <p:sp>
        <p:nvSpPr>
          <p:cNvPr id="1048671" name="Date Placeholder 1"/>
          <p:cNvSpPr>
            <a:spLocks noGrp="1"/>
          </p:cNvSpPr>
          <p:nvPr>
            <p:ph type="dt" sz="half" idx="10"/>
          </p:nvPr>
        </p:nvSpPr>
        <p:spPr/>
        <p:txBody>
          <a:bodyPr/>
          <a:p>
            <a:fld id="{7C8D7E02-BCB8-4D50-A234-369438C08659}" type="datetimeFigureOut">
              <a:rPr lang="en-US" smtClean="0"/>
              <a:t>2/20/2022</a:t>
            </a:fld>
            <a:endParaRPr dirty="0" lang="en-US"/>
          </a:p>
        </p:txBody>
      </p:sp>
      <p:sp>
        <p:nvSpPr>
          <p:cNvPr id="1048672" name="Footer Placeholder 2"/>
          <p:cNvSpPr>
            <a:spLocks noGrp="1"/>
          </p:cNvSpPr>
          <p:nvPr>
            <p:ph type="ftr" sz="quarter" idx="11"/>
          </p:nvPr>
        </p:nvSpPr>
        <p:spPr/>
        <p:txBody>
          <a:bodyPr/>
          <a:p>
            <a:endParaRPr dirty="0" lang="en-US"/>
          </a:p>
        </p:txBody>
      </p:sp>
      <p:sp>
        <p:nvSpPr>
          <p:cNvPr id="1048673" name="Slide Number Placeholder 3"/>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96"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97"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8"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699" name="Date Placeholder 4"/>
          <p:cNvSpPr>
            <a:spLocks noGrp="1"/>
          </p:cNvSpPr>
          <p:nvPr>
            <p:ph type="dt" sz="half" idx="10"/>
          </p:nvPr>
        </p:nvSpPr>
        <p:spPr/>
        <p:txBody>
          <a:bodyPr/>
          <a:p>
            <a:fld id="{76E86A4C-8E40-4F87-A4F0-01A0687C5742}" type="datetimeFigureOut">
              <a:rPr lang="en-US" smtClean="0"/>
              <a:t>2/20/2022</a:t>
            </a:fld>
            <a:endParaRPr dirty="0" lang="en-US"/>
          </a:p>
        </p:txBody>
      </p:sp>
      <p:sp>
        <p:nvSpPr>
          <p:cNvPr id="1048700" name="Footer Placeholder 5"/>
          <p:cNvSpPr>
            <a:spLocks noGrp="1"/>
          </p:cNvSpPr>
          <p:nvPr>
            <p:ph type="ftr" sz="quarter" idx="11"/>
          </p:nvPr>
        </p:nvSpPr>
        <p:spPr/>
        <p:txBody>
          <a:bodyPr/>
          <a:p>
            <a:endParaRPr dirty="0" lang="en-US"/>
          </a:p>
        </p:txBody>
      </p:sp>
      <p:sp>
        <p:nvSpPr>
          <p:cNvPr id="1048701"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7" name=""/>
        <p:cNvGrpSpPr/>
        <p:nvPr/>
      </p:nvGrpSpPr>
      <p:grpSpPr>
        <a:xfrm>
          <a:off x="0" y="0"/>
          <a:ext cx="0" cy="0"/>
          <a:chOff x="0" y="0"/>
          <a:chExt cx="0" cy="0"/>
        </a:xfrm>
      </p:grpSpPr>
      <p:sp>
        <p:nvSpPr>
          <p:cNvPr id="1048647"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48"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9"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0" name="Date Placeholder 4"/>
          <p:cNvSpPr>
            <a:spLocks noGrp="1"/>
          </p:cNvSpPr>
          <p:nvPr>
            <p:ph type="dt" sz="half" idx="10"/>
          </p:nvPr>
        </p:nvSpPr>
        <p:spPr/>
        <p:txBody>
          <a:bodyPr/>
          <a:p>
            <a:fld id="{35E72C73-2D91-4E12-BA25-F0AA0C03599B}" type="datetimeFigureOut">
              <a:rPr lang="en-US" smtClean="0"/>
              <a:t>2/20/2022</a:t>
            </a:fld>
            <a:endParaRPr dirty="0" lang="en-US"/>
          </a:p>
        </p:txBody>
      </p:sp>
      <p:sp>
        <p:nvSpPr>
          <p:cNvPr id="1048651" name="Footer Placeholder 5"/>
          <p:cNvSpPr>
            <a:spLocks noGrp="1"/>
          </p:cNvSpPr>
          <p:nvPr>
            <p:ph type="ftr" sz="quarter" idx="11"/>
          </p:nvPr>
        </p:nvSpPr>
        <p:spPr/>
        <p:txBody>
          <a:bodyPr/>
          <a:p>
            <a:endParaRPr dirty="0" lang="en-US"/>
          </a:p>
        </p:txBody>
      </p:sp>
      <p:sp>
        <p:nvSpPr>
          <p:cNvPr id="1048652"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grpSp>
        <p:nvGrpSpPr>
          <p:cNvPr id="12"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2BE451C3-0FF4-47C4-B829-773ADF60F88C}" type="datetimeFigureOut">
              <a:rPr lang="en-US" smtClean="0"/>
              <a:t>2/20/2022</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lang="en-US" smtClean="0"/>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52" name="Picture 2" descr="Phonebook Management System C++ Project | Code with C"/>
          <p:cNvPicPr>
            <a:picLocks noChangeAspect="1" noChangeArrowheads="1"/>
          </p:cNvPicPr>
          <p:nvPr/>
        </p:nvPicPr>
        <p:blipFill>
          <a:blip xmlns:r="http://schemas.openxmlformats.org/officeDocument/2006/relationships" r:embed="rId1"/>
          <a:srcRect/>
          <a:stretch>
            <a:fillRect/>
          </a:stretch>
        </p:blipFill>
        <p:spPr bwMode="auto">
          <a:xfrm>
            <a:off x="2080591" y="3055439"/>
            <a:ext cx="3008244" cy="3305603"/>
          </a:xfrm>
          <a:prstGeom prst="rect"/>
          <a:noFill/>
        </p:spPr>
      </p:pic>
      <p:sp>
        <p:nvSpPr>
          <p:cNvPr id="1048603" name="Title 4"/>
          <p:cNvSpPr>
            <a:spLocks noGrp="1"/>
          </p:cNvSpPr>
          <p:nvPr>
            <p:ph type="ctrTitle"/>
          </p:nvPr>
        </p:nvSpPr>
        <p:spPr>
          <a:xfrm>
            <a:off x="1507067" y="344558"/>
            <a:ext cx="5158776" cy="1881808"/>
          </a:xfrm>
        </p:spPr>
        <p:txBody>
          <a:bodyPr/>
          <a:p>
            <a:r>
              <a:rPr dirty="0" lang="en-US">
                <a:solidFill>
                  <a:srgbClr val="7030A0"/>
                </a:solidFill>
                <a:latin typeface="Algerian" panose="04020705040A02060702" pitchFamily="82" charset="0"/>
              </a:rPr>
              <a:t>Phone book       application</a:t>
            </a:r>
            <a:endParaRPr dirty="0" lang="en-IN">
              <a:solidFill>
                <a:srgbClr val="7030A0"/>
              </a:solidFill>
              <a:latin typeface="Algerian" panose="04020705040A020607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3" name="Title 1"/>
          <p:cNvSpPr>
            <a:spLocks noGrp="1"/>
          </p:cNvSpPr>
          <p:nvPr>
            <p:ph type="title"/>
          </p:nvPr>
        </p:nvSpPr>
        <p:spPr/>
        <p:txBody>
          <a:bodyPr/>
          <a:p>
            <a:r>
              <a:rPr dirty="0" lang="en-US">
                <a:solidFill>
                  <a:srgbClr val="7030A0"/>
                </a:solidFill>
                <a:latin typeface="Algerian" panose="04020705040A02060702" pitchFamily="82" charset="0"/>
              </a:rPr>
              <a:t>Conclusion:</a:t>
            </a:r>
            <a:endParaRPr dirty="0" lang="en-IN">
              <a:solidFill>
                <a:srgbClr val="7030A0"/>
              </a:solidFill>
              <a:latin typeface="Algerian" panose="04020705040A02060702" pitchFamily="82" charset="0"/>
            </a:endParaRPr>
          </a:p>
        </p:txBody>
      </p:sp>
      <p:sp>
        <p:nvSpPr>
          <p:cNvPr id="1048624" name="Content Placeholder 2"/>
          <p:cNvSpPr>
            <a:spLocks noGrp="1"/>
          </p:cNvSpPr>
          <p:nvPr>
            <p:ph idx="1"/>
          </p:nvPr>
        </p:nvSpPr>
        <p:spPr/>
        <p:txBody>
          <a:bodyPr/>
          <a:p>
            <a:r>
              <a:rPr dirty="0" lang="en-US"/>
              <a:t>The application program has been successfully implemented using C++ </a:t>
            </a:r>
            <a:r>
              <a:rPr dirty="0" lang="en-US" err="1"/>
              <a:t>programming.This</a:t>
            </a:r>
            <a:r>
              <a:rPr dirty="0" lang="en-US"/>
              <a:t> application works for other functions that make it easy to search, </a:t>
            </a:r>
            <a:r>
              <a:rPr dirty="0" lang="en-US" err="1"/>
              <a:t>delete,edit</a:t>
            </a:r>
            <a:r>
              <a:rPr dirty="0" lang="en-US"/>
              <a:t> and add contact and modify them .</a:t>
            </a:r>
            <a:endParaRPr dirty="0" lang="en-IN"/>
          </a:p>
        </p:txBody>
      </p:sp>
      <p:sp>
        <p:nvSpPr>
          <p:cNvPr id="1048625" name="Content Placeholder 2"/>
          <p:cNvSpPr txBox="1"/>
          <p:nvPr/>
        </p:nvSpPr>
        <p:spPr>
          <a:xfrm>
            <a:off x="677334" y="2100221"/>
            <a:ext cx="8596668" cy="5128369"/>
          </a:xfrm>
          <a:prstGeom prst="rect"/>
        </p:spPr>
        <p:txBody>
          <a:bodyPr bIns="45720" lIns="91440" rIns="91440" rtlCol="0" tIns="45720" vert="horz">
            <a:normAutofit/>
          </a:bodyPr>
          <a:lst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dirty="0" lang="en-US"/>
          </a:p>
        </p:txBody>
      </p:sp>
      <p:pic>
        <p:nvPicPr>
          <p:cNvPr id="2097158" name="Picture 2" descr="Ios Contact Icon #301169 - Free Icons Library"/>
          <p:cNvPicPr>
            <a:picLocks noChangeAspect="1" noChangeArrowheads="1"/>
          </p:cNvPicPr>
          <p:nvPr/>
        </p:nvPicPr>
        <p:blipFill>
          <a:blip xmlns:r="http://schemas.openxmlformats.org/officeDocument/2006/relationships" r:embed="rId1"/>
          <a:srcRect/>
          <a:stretch>
            <a:fillRect/>
          </a:stretch>
        </p:blipFill>
        <p:spPr bwMode="auto">
          <a:xfrm>
            <a:off x="3683000" y="3517899"/>
            <a:ext cx="3276600" cy="2753652"/>
          </a:xfrm>
          <a:prstGeom prst="rect"/>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0" name="Title 1"/>
          <p:cNvSpPr>
            <a:spLocks noGrp="1"/>
          </p:cNvSpPr>
          <p:nvPr>
            <p:ph type="title"/>
          </p:nvPr>
        </p:nvSpPr>
        <p:spPr>
          <a:xfrm>
            <a:off x="1134534" y="2832100"/>
            <a:ext cx="8596668" cy="1917700"/>
          </a:xfrm>
        </p:spPr>
        <p:txBody>
          <a:bodyPr/>
          <a:p>
            <a:r>
              <a:rPr dirty="0" sz="8800" lang="en-US">
                <a:solidFill>
                  <a:srgbClr val="7030A0"/>
                </a:solidFill>
                <a:latin typeface="Algerian" panose="04020705040A02060702" pitchFamily="82" charset="0"/>
              </a:rPr>
              <a:t>THANK YOU</a:t>
            </a:r>
            <a:r>
              <a:rPr dirty="0" lang="en-US">
                <a:solidFill>
                  <a:srgbClr val="7030A0"/>
                </a:solidFill>
                <a:latin typeface="Algerian" panose="04020705040A02060702" pitchFamily="82" charset="0"/>
              </a:rPr>
              <a:t>…</a:t>
            </a:r>
            <a:endParaRPr dirty="0" lang="en-IN">
              <a:solidFill>
                <a:srgbClr val="7030A0"/>
              </a:solidFill>
              <a:latin typeface="Algerian" panose="04020705040A0206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9" name="Title 1"/>
          <p:cNvSpPr>
            <a:spLocks noGrp="1"/>
          </p:cNvSpPr>
          <p:nvPr>
            <p:ph type="title"/>
          </p:nvPr>
        </p:nvSpPr>
        <p:spPr/>
        <p:txBody>
          <a:bodyPr/>
          <a:p>
            <a:r>
              <a:rPr dirty="0" lang="en-US">
                <a:solidFill>
                  <a:srgbClr val="7030A0"/>
                </a:solidFill>
                <a:latin typeface="Algerian" panose="04020705040A02060702" pitchFamily="82" charset="0"/>
              </a:rPr>
              <a:t>Content:</a:t>
            </a:r>
            <a:endParaRPr dirty="0" lang="en-IN">
              <a:solidFill>
                <a:srgbClr val="7030A0"/>
              </a:solidFill>
              <a:latin typeface="Algerian" panose="04020705040A02060702" pitchFamily="82" charset="0"/>
            </a:endParaRPr>
          </a:p>
        </p:txBody>
      </p:sp>
      <p:sp>
        <p:nvSpPr>
          <p:cNvPr id="1048610" name="Content Placeholder 2"/>
          <p:cNvSpPr>
            <a:spLocks noGrp="1"/>
          </p:cNvSpPr>
          <p:nvPr>
            <p:ph idx="1"/>
          </p:nvPr>
        </p:nvSpPr>
        <p:spPr/>
        <p:txBody>
          <a:bodyPr>
            <a:normAutofit fontScale="93750" lnSpcReduction="20000"/>
          </a:bodyPr>
          <a:p>
            <a:r>
              <a:rPr dirty="0" sz="3200" lang="en-US">
                <a:solidFill>
                  <a:schemeClr val="tx1"/>
                </a:solidFill>
              </a:rPr>
              <a:t>Introduction</a:t>
            </a:r>
          </a:p>
          <a:p>
            <a:r>
              <a:rPr dirty="0" sz="3200" lang="en-US">
                <a:solidFill>
                  <a:schemeClr val="tx1"/>
                </a:solidFill>
              </a:rPr>
              <a:t>Abstract</a:t>
            </a:r>
          </a:p>
          <a:p>
            <a:r>
              <a:rPr dirty="0" sz="3200" lang="en-US">
                <a:solidFill>
                  <a:schemeClr val="tx1"/>
                </a:solidFill>
              </a:rPr>
              <a:t>Aim of the project</a:t>
            </a:r>
          </a:p>
          <a:p>
            <a:r>
              <a:rPr dirty="0" sz="3200" lang="en-US">
                <a:solidFill>
                  <a:schemeClr val="tx1"/>
                </a:solidFill>
              </a:rPr>
              <a:t>Software and Hardware details</a:t>
            </a:r>
          </a:p>
          <a:p>
            <a:r>
              <a:rPr dirty="0" sz="3200" lang="en-US">
                <a:solidFill>
                  <a:schemeClr val="tx1"/>
                </a:solidFill>
              </a:rPr>
              <a:t>Advantages and Disadvantages</a:t>
            </a:r>
          </a:p>
          <a:p>
            <a:r>
              <a:rPr dirty="0" sz="3200" lang="en-US">
                <a:solidFill>
                  <a:schemeClr val="tx1"/>
                </a:solidFill>
              </a:rPr>
              <a:t>Block </a:t>
            </a:r>
            <a:r>
              <a:rPr dirty="0" sz="3200" lang="en-US" err="1">
                <a:solidFill>
                  <a:schemeClr val="tx1"/>
                </a:solidFill>
              </a:rPr>
              <a:t>Daigram</a:t>
            </a:r>
            <a:endParaRPr dirty="0" sz="3200" lang="en-US">
              <a:solidFill>
                <a:schemeClr val="tx1"/>
              </a:solidFill>
            </a:endParaRPr>
          </a:p>
          <a:p>
            <a:r>
              <a:rPr dirty="0" sz="3200" lang="en-IN">
                <a:solidFill>
                  <a:schemeClr val="tx1"/>
                </a:solidFill>
              </a:rPr>
              <a:t>Output Results</a:t>
            </a:r>
          </a:p>
          <a:p>
            <a:r>
              <a:rPr dirty="0" sz="3200" lang="en-IN">
                <a:solidFill>
                  <a:schemeClr val="tx1"/>
                </a:solidFill>
              </a:rPr>
              <a:t>Conclusion</a:t>
            </a:r>
          </a:p>
        </p:txBody>
      </p:sp>
      <p:pic>
        <p:nvPicPr>
          <p:cNvPr id="2097153" name="Picture 2" descr="PHONE BOOK: A C++ PROJECT FOR STUDENTS OF - Narendra Aliani"/>
          <p:cNvPicPr>
            <a:picLocks noChangeAspect="1" noChangeArrowheads="1"/>
          </p:cNvPicPr>
          <p:nvPr/>
        </p:nvPicPr>
        <p:blipFill>
          <a:blip xmlns:r="http://schemas.openxmlformats.org/officeDocument/2006/relationships" r:embed="rId1"/>
          <a:srcRect/>
          <a:stretch>
            <a:fillRect/>
          </a:stretch>
        </p:blipFill>
        <p:spPr bwMode="auto">
          <a:xfrm>
            <a:off x="6096000" y="1016000"/>
            <a:ext cx="2908300" cy="2271711"/>
          </a:xfrm>
          <a:prstGeom prst="rect"/>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1" name="Title 1"/>
          <p:cNvSpPr>
            <a:spLocks noGrp="1"/>
          </p:cNvSpPr>
          <p:nvPr>
            <p:ph type="title"/>
          </p:nvPr>
        </p:nvSpPr>
        <p:spPr>
          <a:xfrm>
            <a:off x="677334" y="609600"/>
            <a:ext cx="8596668" cy="874643"/>
          </a:xfrm>
        </p:spPr>
        <p:txBody>
          <a:bodyPr>
            <a:normAutofit/>
          </a:bodyPr>
          <a:p>
            <a:r>
              <a:rPr dirty="0" sz="4800" lang="en-US">
                <a:solidFill>
                  <a:srgbClr val="7030A0"/>
                </a:solidFill>
                <a:latin typeface="Algerian" panose="04020705040A02060702" pitchFamily="82" charset="0"/>
              </a:rPr>
              <a:t>INTRODUCTION:</a:t>
            </a:r>
            <a:endParaRPr dirty="0" sz="4800" lang="en-IN">
              <a:solidFill>
                <a:srgbClr val="7030A0"/>
              </a:solidFill>
              <a:latin typeface="Algerian" panose="04020705040A02060702" pitchFamily="82" charset="0"/>
            </a:endParaRPr>
          </a:p>
        </p:txBody>
      </p:sp>
      <p:sp>
        <p:nvSpPr>
          <p:cNvPr id="1048612" name="Content Placeholder 2"/>
          <p:cNvSpPr>
            <a:spLocks noGrp="1"/>
          </p:cNvSpPr>
          <p:nvPr>
            <p:ph idx="1"/>
          </p:nvPr>
        </p:nvSpPr>
        <p:spPr>
          <a:xfrm>
            <a:off x="677334" y="1630017"/>
            <a:ext cx="8596668" cy="4411345"/>
          </a:xfrm>
        </p:spPr>
        <p:txBody>
          <a:bodyPr/>
          <a:p>
            <a:r>
              <a:rPr dirty="0" lang="en-US">
                <a:latin typeface="Arial Unicode MS" panose="020B0604020202020204" pitchFamily="34" charset="-128"/>
                <a:ea typeface="Arial Unicode MS" panose="020B0604020202020204" pitchFamily="34" charset="-128"/>
                <a:cs typeface="Arial Unicode MS" panose="020B0604020202020204" pitchFamily="34" charset="-128"/>
              </a:rPr>
              <a:t>Phonebook is a very simple project in C++ that can help you understand the basic concepts of </a:t>
            </a:r>
            <a:r>
              <a:rPr dirty="0" lang="en-US" err="1">
                <a:latin typeface="Arial Unicode MS" panose="020B0604020202020204" pitchFamily="34" charset="-128"/>
                <a:ea typeface="Arial Unicode MS" panose="020B0604020202020204" pitchFamily="34" charset="-128"/>
                <a:cs typeface="Arial Unicode MS" panose="020B0604020202020204" pitchFamily="34" charset="-128"/>
              </a:rPr>
              <a:t>functions,file</a:t>
            </a:r>
            <a:r>
              <a:rPr dirty="0" lang="en-US">
                <a:latin typeface="Arial Unicode MS" panose="020B0604020202020204" pitchFamily="34" charset="-128"/>
                <a:ea typeface="Arial Unicode MS" panose="020B0604020202020204" pitchFamily="34" charset="-128"/>
                <a:cs typeface="Arial Unicode MS" panose="020B0604020202020204" pitchFamily="34" charset="-128"/>
              </a:rPr>
              <a:t> handling and data </a:t>
            </a:r>
            <a:r>
              <a:rPr dirty="0" lang="en-US" err="1">
                <a:latin typeface="Arial Unicode MS" panose="020B0604020202020204" pitchFamily="34" charset="-128"/>
                <a:ea typeface="Arial Unicode MS" panose="020B0604020202020204" pitchFamily="34" charset="-128"/>
                <a:cs typeface="Arial Unicode MS" panose="020B0604020202020204" pitchFamily="34" charset="-128"/>
              </a:rPr>
              <a:t>structure,class.this</a:t>
            </a:r>
            <a:r>
              <a:rPr dirty="0" lang="en-US">
                <a:latin typeface="Arial Unicode MS" panose="020B0604020202020204" pitchFamily="34" charset="-128"/>
                <a:ea typeface="Arial Unicode MS" panose="020B0604020202020204" pitchFamily="34" charset="-128"/>
                <a:cs typeface="Arial Unicode MS" panose="020B0604020202020204" pitchFamily="34" charset="-128"/>
              </a:rPr>
              <a:t> application will teach you how to add </a:t>
            </a:r>
            <a:r>
              <a:rPr dirty="0" lang="en-US" err="1">
                <a:latin typeface="Arial Unicode MS" panose="020B0604020202020204" pitchFamily="34" charset="-128"/>
                <a:ea typeface="Arial Unicode MS" panose="020B0604020202020204" pitchFamily="34" charset="-128"/>
                <a:cs typeface="Arial Unicode MS" panose="020B0604020202020204" pitchFamily="34" charset="-128"/>
              </a:rPr>
              <a:t>record,display</a:t>
            </a:r>
            <a:r>
              <a:rPr dirty="0" lang="en-US">
                <a:latin typeface="Arial Unicode MS" panose="020B0604020202020204" pitchFamily="34" charset="-128"/>
                <a:ea typeface="Arial Unicode MS" panose="020B0604020202020204" pitchFamily="34" charset="-128"/>
                <a:cs typeface="Arial Unicode MS" panose="020B0604020202020204" pitchFamily="34" charset="-128"/>
              </a:rPr>
              <a:t> </a:t>
            </a:r>
            <a:r>
              <a:rPr dirty="0" lang="en-US" err="1">
                <a:latin typeface="Arial Unicode MS" panose="020B0604020202020204" pitchFamily="34" charset="-128"/>
                <a:ea typeface="Arial Unicode MS" panose="020B0604020202020204" pitchFamily="34" charset="-128"/>
                <a:cs typeface="Arial Unicode MS" panose="020B0604020202020204" pitchFamily="34" charset="-128"/>
              </a:rPr>
              <a:t>records,search</a:t>
            </a:r>
            <a:r>
              <a:rPr dirty="0" lang="en-US">
                <a:latin typeface="Arial Unicode MS" panose="020B0604020202020204" pitchFamily="34" charset="-128"/>
                <a:ea typeface="Arial Unicode MS" panose="020B0604020202020204" pitchFamily="34" charset="-128"/>
                <a:cs typeface="Arial Unicode MS" panose="020B0604020202020204" pitchFamily="34" charset="-128"/>
              </a:rPr>
              <a:t> </a:t>
            </a:r>
            <a:r>
              <a:rPr dirty="0" lang="en-US" err="1">
                <a:latin typeface="Arial Unicode MS" panose="020B0604020202020204" pitchFamily="34" charset="-128"/>
                <a:ea typeface="Arial Unicode MS" panose="020B0604020202020204" pitchFamily="34" charset="-128"/>
                <a:cs typeface="Arial Unicode MS" panose="020B0604020202020204" pitchFamily="34" charset="-128"/>
              </a:rPr>
              <a:t>record,delete</a:t>
            </a:r>
            <a:r>
              <a:rPr dirty="0" lang="en-US">
                <a:latin typeface="Arial Unicode MS" panose="020B0604020202020204" pitchFamily="34" charset="-128"/>
                <a:ea typeface="Arial Unicode MS" panose="020B0604020202020204" pitchFamily="34" charset="-128"/>
                <a:cs typeface="Arial Unicode MS" panose="020B0604020202020204" pitchFamily="34" charset="-128"/>
              </a:rPr>
              <a:t> </a:t>
            </a:r>
            <a:r>
              <a:rPr dirty="0" lang="en-US" err="1">
                <a:latin typeface="Arial Unicode MS" panose="020B0604020202020204" pitchFamily="34" charset="-128"/>
                <a:ea typeface="Arial Unicode MS" panose="020B0604020202020204" pitchFamily="34" charset="-128"/>
                <a:cs typeface="Arial Unicode MS" panose="020B0604020202020204" pitchFamily="34" charset="-128"/>
              </a:rPr>
              <a:t>record,modify</a:t>
            </a:r>
            <a:r>
              <a:rPr dirty="0" lang="en-US">
                <a:latin typeface="Arial Unicode MS" panose="020B0604020202020204" pitchFamily="34" charset="-128"/>
                <a:ea typeface="Arial Unicode MS" panose="020B0604020202020204" pitchFamily="34" charset="-128"/>
                <a:cs typeface="Arial Unicode MS" panose="020B0604020202020204" pitchFamily="34" charset="-128"/>
              </a:rPr>
              <a:t> record from file.</a:t>
            </a:r>
          </a:p>
          <a:p>
            <a:r>
              <a:rPr dirty="0" lang="en-US">
                <a:latin typeface="Arial Unicode MS" panose="020B0604020202020204" pitchFamily="34" charset="-128"/>
                <a:ea typeface="Arial Unicode MS" panose="020B0604020202020204" pitchFamily="34" charset="-128"/>
                <a:cs typeface="Arial Unicode MS" panose="020B0604020202020204" pitchFamily="34" charset="-128"/>
              </a:rPr>
              <a:t>Adding new </a:t>
            </a:r>
            <a:r>
              <a:rPr dirty="0" lang="en-US" err="1">
                <a:latin typeface="Arial Unicode MS" panose="020B0604020202020204" pitchFamily="34" charset="-128"/>
                <a:ea typeface="Arial Unicode MS" panose="020B0604020202020204" pitchFamily="34" charset="-128"/>
                <a:cs typeface="Arial Unicode MS" panose="020B0604020202020204" pitchFamily="34" charset="-128"/>
              </a:rPr>
              <a:t>records,display</a:t>
            </a:r>
            <a:r>
              <a:rPr dirty="0" lang="en-US">
                <a:latin typeface="Arial Unicode MS" panose="020B0604020202020204" pitchFamily="34" charset="-128"/>
                <a:ea typeface="Arial Unicode MS" panose="020B0604020202020204" pitchFamily="34" charset="-128"/>
                <a:cs typeface="Arial Unicode MS" panose="020B0604020202020204" pitchFamily="34" charset="-128"/>
              </a:rPr>
              <a:t> </a:t>
            </a:r>
            <a:r>
              <a:rPr dirty="0" lang="en-US" err="1">
                <a:latin typeface="Arial Unicode MS" panose="020B0604020202020204" pitchFamily="34" charset="-128"/>
                <a:ea typeface="Arial Unicode MS" panose="020B0604020202020204" pitchFamily="34" charset="-128"/>
                <a:cs typeface="Arial Unicode MS" panose="020B0604020202020204" pitchFamily="34" charset="-128"/>
              </a:rPr>
              <a:t>records,search</a:t>
            </a:r>
            <a:r>
              <a:rPr dirty="0" lang="en-US">
                <a:latin typeface="Arial Unicode MS" panose="020B0604020202020204" pitchFamily="34" charset="-128"/>
                <a:ea typeface="Arial Unicode MS" panose="020B0604020202020204" pitchFamily="34" charset="-128"/>
                <a:cs typeface="Arial Unicode MS" panose="020B0604020202020204" pitchFamily="34" charset="-128"/>
              </a:rPr>
              <a:t> </a:t>
            </a:r>
            <a:r>
              <a:rPr dirty="0" lang="en-US" err="1">
                <a:latin typeface="Arial Unicode MS" panose="020B0604020202020204" pitchFamily="34" charset="-128"/>
                <a:ea typeface="Arial Unicode MS" panose="020B0604020202020204" pitchFamily="34" charset="-128"/>
                <a:cs typeface="Arial Unicode MS" panose="020B0604020202020204" pitchFamily="34" charset="-128"/>
              </a:rPr>
              <a:t>record,modify</a:t>
            </a:r>
            <a:r>
              <a:rPr dirty="0" lang="en-US">
                <a:latin typeface="Arial Unicode MS" panose="020B0604020202020204" pitchFamily="34" charset="-128"/>
                <a:ea typeface="Arial Unicode MS" panose="020B0604020202020204" pitchFamily="34" charset="-128"/>
                <a:cs typeface="Arial Unicode MS" panose="020B0604020202020204" pitchFamily="34" charset="-128"/>
              </a:rPr>
              <a:t> </a:t>
            </a:r>
            <a:r>
              <a:rPr dirty="0" lang="en-US" err="1">
                <a:latin typeface="Arial Unicode MS" panose="020B0604020202020204" pitchFamily="34" charset="-128"/>
                <a:ea typeface="Arial Unicode MS" panose="020B0604020202020204" pitchFamily="34" charset="-128"/>
                <a:cs typeface="Arial Unicode MS" panose="020B0604020202020204" pitchFamily="34" charset="-128"/>
              </a:rPr>
              <a:t>record,deleting</a:t>
            </a:r>
            <a:r>
              <a:rPr dirty="0" lang="en-US">
                <a:latin typeface="Arial Unicode MS" panose="020B0604020202020204" pitchFamily="34" charset="-128"/>
                <a:ea typeface="Arial Unicode MS" panose="020B0604020202020204" pitchFamily="34" charset="-128"/>
                <a:cs typeface="Arial Unicode MS" panose="020B0604020202020204" pitchFamily="34" charset="-128"/>
              </a:rPr>
              <a:t> the record from the phonebook records are the basic </a:t>
            </a:r>
            <a:r>
              <a:rPr dirty="0" lang="en-US" err="1">
                <a:latin typeface="Arial Unicode MS" panose="020B0604020202020204" pitchFamily="34" charset="-128"/>
                <a:ea typeface="Arial Unicode MS" panose="020B0604020202020204" pitchFamily="34" charset="-128"/>
                <a:cs typeface="Arial Unicode MS" panose="020B0604020202020204" pitchFamily="34" charset="-128"/>
              </a:rPr>
              <a:t>funtions</a:t>
            </a:r>
            <a:r>
              <a:rPr dirty="0" lang="en-US">
                <a:latin typeface="Arial Unicode MS" panose="020B0604020202020204" pitchFamily="34" charset="-128"/>
                <a:ea typeface="Arial Unicode MS" panose="020B0604020202020204" pitchFamily="34" charset="-128"/>
                <a:cs typeface="Arial Unicode MS" panose="020B0604020202020204" pitchFamily="34" charset="-128"/>
              </a:rPr>
              <a:t> which is main menu of this phonebook application.</a:t>
            </a:r>
          </a:p>
          <a:p>
            <a:r>
              <a:rPr dirty="0" lang="en-US">
                <a:latin typeface="Arial Unicode MS" panose="020B0604020202020204" pitchFamily="34" charset="-128"/>
                <a:ea typeface="Arial Unicode MS" panose="020B0604020202020204" pitchFamily="34" charset="-128"/>
                <a:cs typeface="Arial Unicode MS" panose="020B0604020202020204" pitchFamily="34" charset="-128"/>
              </a:rPr>
              <a:t>Personal information such as </a:t>
            </a:r>
            <a:r>
              <a:rPr dirty="0" lang="en-US" err="1">
                <a:latin typeface="Arial Unicode MS" panose="020B0604020202020204" pitchFamily="34" charset="-128"/>
                <a:ea typeface="Arial Unicode MS" panose="020B0604020202020204" pitchFamily="34" charset="-128"/>
                <a:cs typeface="Arial Unicode MS" panose="020B0604020202020204" pitchFamily="34" charset="-128"/>
              </a:rPr>
              <a:t>name,email,mobile</a:t>
            </a:r>
            <a:r>
              <a:rPr dirty="0" lang="en-US">
                <a:latin typeface="Arial Unicode MS" panose="020B0604020202020204" pitchFamily="34" charset="-128"/>
                <a:ea typeface="Arial Unicode MS" panose="020B0604020202020204" pitchFamily="34" charset="-128"/>
                <a:cs typeface="Arial Unicode MS" panose="020B0604020202020204" pitchFamily="34" charset="-128"/>
              </a:rPr>
              <a:t> </a:t>
            </a:r>
            <a:r>
              <a:rPr dirty="0" lang="en-US" err="1">
                <a:latin typeface="Arial Unicode MS" panose="020B0604020202020204" pitchFamily="34" charset="-128"/>
                <a:ea typeface="Arial Unicode MS" panose="020B0604020202020204" pitchFamily="34" charset="-128"/>
                <a:cs typeface="Arial Unicode MS" panose="020B0604020202020204" pitchFamily="34" charset="-128"/>
              </a:rPr>
              <a:t>number,group</a:t>
            </a:r>
            <a:r>
              <a:rPr dirty="0" lang="en-US">
                <a:latin typeface="Arial Unicode MS" panose="020B0604020202020204" pitchFamily="34" charset="-128"/>
                <a:ea typeface="Arial Unicode MS" panose="020B0604020202020204" pitchFamily="34" charset="-128"/>
                <a:cs typeface="Arial Unicode MS" panose="020B0604020202020204" pitchFamily="34" charset="-128"/>
              </a:rPr>
              <a:t> are asked while adding a record into the </a:t>
            </a:r>
            <a:r>
              <a:rPr dirty="0" lang="en-US" err="1">
                <a:latin typeface="Arial Unicode MS" panose="020B0604020202020204" pitchFamily="34" charset="-128"/>
                <a:ea typeface="Arial Unicode MS" panose="020B0604020202020204" pitchFamily="34" charset="-128"/>
                <a:cs typeface="Arial Unicode MS" panose="020B0604020202020204" pitchFamily="34" charset="-128"/>
              </a:rPr>
              <a:t>phonebook.these</a:t>
            </a:r>
            <a:r>
              <a:rPr dirty="0" lang="en-US">
                <a:latin typeface="Arial Unicode MS" panose="020B0604020202020204" pitchFamily="34" charset="-128"/>
                <a:ea typeface="Arial Unicode MS" panose="020B0604020202020204" pitchFamily="34" charset="-128"/>
                <a:cs typeface="Arial Unicode MS" panose="020B0604020202020204" pitchFamily="34" charset="-128"/>
              </a:rPr>
              <a:t> records can be </a:t>
            </a:r>
            <a:r>
              <a:rPr dirty="0" lang="en-US" err="1">
                <a:latin typeface="Arial Unicode MS" panose="020B0604020202020204" pitchFamily="34" charset="-128"/>
                <a:ea typeface="Arial Unicode MS" panose="020B0604020202020204" pitchFamily="34" charset="-128"/>
                <a:cs typeface="Arial Unicode MS" panose="020B0604020202020204" pitchFamily="34" charset="-128"/>
              </a:rPr>
              <a:t>modified,displayed,searched</a:t>
            </a:r>
            <a:r>
              <a:rPr dirty="0" lang="en-US">
                <a:latin typeface="Arial Unicode MS" panose="020B0604020202020204" pitchFamily="34" charset="-128"/>
                <a:ea typeface="Arial Unicode MS" panose="020B0604020202020204" pitchFamily="34" charset="-128"/>
                <a:cs typeface="Arial Unicode MS" panose="020B0604020202020204" pitchFamily="34" charset="-128"/>
              </a:rPr>
              <a:t> and deleted in the file.</a:t>
            </a:r>
          </a:p>
          <a:p>
            <a:r>
              <a:rPr dirty="0" lang="en-US">
                <a:latin typeface="Arial Unicode MS" panose="020B0604020202020204" pitchFamily="34" charset="-128"/>
                <a:ea typeface="Arial Unicode MS" panose="020B0604020202020204" pitchFamily="34" charset="-128"/>
                <a:cs typeface="Arial Unicode MS" panose="020B0604020202020204" pitchFamily="34" charset="-128"/>
              </a:rPr>
              <a:t>I have used many functions in this mini </a:t>
            </a:r>
            <a:r>
              <a:rPr dirty="0" lang="en-US" err="1">
                <a:latin typeface="Arial Unicode MS" panose="020B0604020202020204" pitchFamily="34" charset="-128"/>
                <a:ea typeface="Arial Unicode MS" panose="020B0604020202020204" pitchFamily="34" charset="-128"/>
                <a:cs typeface="Arial Unicode MS" panose="020B0604020202020204" pitchFamily="34" charset="-128"/>
              </a:rPr>
              <a:t>project.these</a:t>
            </a:r>
            <a:r>
              <a:rPr dirty="0" lang="en-US">
                <a:latin typeface="Arial Unicode MS" panose="020B0604020202020204" pitchFamily="34" charset="-128"/>
                <a:ea typeface="Arial Unicode MS" panose="020B0604020202020204" pitchFamily="34" charset="-128"/>
                <a:cs typeface="Arial Unicode MS" panose="020B0604020202020204" pitchFamily="34" charset="-128"/>
              </a:rPr>
              <a:t> functions are easy to understand as their name only signifies their respective operations</a:t>
            </a:r>
          </a:p>
          <a:p>
            <a:endParaRPr dirty="0" lang="en-IN">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3" name="Title 1"/>
          <p:cNvSpPr>
            <a:spLocks noGrp="1"/>
          </p:cNvSpPr>
          <p:nvPr>
            <p:ph type="title"/>
          </p:nvPr>
        </p:nvSpPr>
        <p:spPr>
          <a:xfrm>
            <a:off x="677334" y="609600"/>
            <a:ext cx="8596668" cy="662609"/>
          </a:xfrm>
        </p:spPr>
        <p:txBody>
          <a:bodyPr/>
          <a:p>
            <a:r>
              <a:rPr dirty="0" lang="en-US">
                <a:solidFill>
                  <a:srgbClr val="7030A0"/>
                </a:solidFill>
                <a:latin typeface="Algerian" panose="04020705040A02060702" pitchFamily="82" charset="0"/>
              </a:rPr>
              <a:t>ABSTRACT:</a:t>
            </a:r>
            <a:endParaRPr dirty="0" lang="en-IN">
              <a:solidFill>
                <a:srgbClr val="7030A0"/>
              </a:solidFill>
              <a:latin typeface="Algerian" panose="04020705040A02060702" pitchFamily="82" charset="0"/>
            </a:endParaRPr>
          </a:p>
        </p:txBody>
      </p:sp>
      <p:sp>
        <p:nvSpPr>
          <p:cNvPr id="1048614" name="Content Placeholder 2"/>
          <p:cNvSpPr>
            <a:spLocks noGrp="1"/>
          </p:cNvSpPr>
          <p:nvPr>
            <p:ph idx="1"/>
          </p:nvPr>
        </p:nvSpPr>
        <p:spPr>
          <a:xfrm>
            <a:off x="677334" y="1550505"/>
            <a:ext cx="8596668" cy="4490858"/>
          </a:xfrm>
        </p:spPr>
        <p:txBody>
          <a:bodyPr>
            <a:normAutofit fontScale="94444" lnSpcReduction="10000"/>
          </a:bodyPr>
          <a:p>
            <a:pPr algn="l"/>
            <a:r>
              <a:rPr b="0" dirty="0" i="0" lang="en-US">
                <a:solidFill>
                  <a:srgbClr val="333333"/>
                </a:solidFill>
                <a:effectLst/>
                <a:latin typeface="Bahnschrift Light" panose="020B0502040204020203" pitchFamily="34" charset="0"/>
              </a:rPr>
              <a:t>The phonebook application works specifically for tracking people. The Phonebook application contains a set of basic functions for adding, searching, updating, and deleting new contacts. This mini-C phonebook design allows you to perform simple tasks in your phonebook, such as mobile phones. You can add text to the phonebook, find, edit, search, and delete. </a:t>
            </a:r>
          </a:p>
          <a:p>
            <a:pPr algn="l"/>
            <a:r>
              <a:rPr b="0" dirty="0" i="0" lang="en-US">
                <a:solidFill>
                  <a:srgbClr val="333333"/>
                </a:solidFill>
                <a:effectLst/>
                <a:latin typeface="Bahnschrift Light" panose="020B0502040204020203" pitchFamily="34" charset="0"/>
              </a:rPr>
              <a:t>The concept of file management and data structure is often used in almost all functions in this project.  It uses functions, file management, and data structure. This application provides information on adding, viewing, modifying, receiving, and deleting data from/to files. Adding new entries, browsing them, editing and updating, searching for saved contacts, and deleting contacts in the phonebook is one of the most important services that become the main menu in the phonebook application. </a:t>
            </a:r>
          </a:p>
          <a:p>
            <a:pPr algn="l"/>
            <a:r>
              <a:rPr b="0" dirty="0" i="0" lang="en-US">
                <a:solidFill>
                  <a:srgbClr val="333333"/>
                </a:solidFill>
                <a:effectLst/>
                <a:latin typeface="Bahnschrift Light" panose="020B0502040204020203" pitchFamily="34" charset="0"/>
              </a:rPr>
              <a:t>When you add anything to your phone book, you will be asked for personal information such as name, gender, first name, phone number, nationality, email address, and address. You can then edit, view, search, and delete this text.</a:t>
            </a:r>
          </a:p>
          <a:p>
            <a:br>
              <a:rPr dirty="0" lang="en-US">
                <a:latin typeface="Bahnschrift Light" panose="020B0502040204020203" pitchFamily="34" charset="0"/>
              </a:rPr>
            </a:br>
            <a:endParaRPr dirty="0" lang="en-IN">
              <a:latin typeface="Bahnschrift Light"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5" name="Title 1"/>
          <p:cNvSpPr>
            <a:spLocks noGrp="1"/>
          </p:cNvSpPr>
          <p:nvPr>
            <p:ph type="title"/>
          </p:nvPr>
        </p:nvSpPr>
        <p:spPr/>
        <p:txBody>
          <a:bodyPr/>
          <a:p>
            <a:r>
              <a:rPr dirty="0" lang="en-US">
                <a:solidFill>
                  <a:srgbClr val="7030A0"/>
                </a:solidFill>
                <a:latin typeface="Algerian" panose="04020705040A02060702" pitchFamily="82" charset="0"/>
              </a:rPr>
              <a:t>AIM OF THE PROJECT:</a:t>
            </a:r>
            <a:endParaRPr dirty="0" lang="en-IN">
              <a:solidFill>
                <a:srgbClr val="7030A0"/>
              </a:solidFill>
              <a:latin typeface="Algerian" panose="04020705040A02060702" pitchFamily="82" charset="0"/>
            </a:endParaRPr>
          </a:p>
        </p:txBody>
      </p:sp>
      <p:sp>
        <p:nvSpPr>
          <p:cNvPr id="1048616" name="Content Placeholder 2"/>
          <p:cNvSpPr>
            <a:spLocks noGrp="1"/>
          </p:cNvSpPr>
          <p:nvPr>
            <p:ph idx="1"/>
          </p:nvPr>
        </p:nvSpPr>
        <p:spPr/>
        <p:txBody>
          <a:bodyPr>
            <a:normAutofit/>
          </a:bodyPr>
          <a:p>
            <a:r>
              <a:rPr dirty="0" sz="2400" lang="en-US"/>
              <a:t>To develop an phonebook contact application using </a:t>
            </a:r>
            <a:r>
              <a:rPr dirty="0" sz="2400" lang="en-US" err="1"/>
              <a:t>c++</a:t>
            </a:r>
            <a:r>
              <a:rPr dirty="0" sz="2400" lang="en-US"/>
              <a:t> programming.</a:t>
            </a:r>
          </a:p>
          <a:p>
            <a:r>
              <a:rPr dirty="0" sz="2400" lang="en-US"/>
              <a:t>This program is very useful now-a-days to store complete information under single contact number.</a:t>
            </a:r>
          </a:p>
          <a:p>
            <a:r>
              <a:rPr dirty="0" sz="2400" lang="en-US"/>
              <a:t>This program also has options to deletion and modification</a:t>
            </a:r>
          </a:p>
          <a:p>
            <a:pPr indent="0" marL="0">
              <a:buNone/>
            </a:pPr>
            <a:r>
              <a:rPr dirty="0" sz="2400" lang="en-US"/>
              <a:t>of the entered contact number</a:t>
            </a:r>
            <a:endParaRPr dirty="0" sz="24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1"/>
          <p:cNvSpPr>
            <a:spLocks noGrp="1"/>
          </p:cNvSpPr>
          <p:nvPr>
            <p:ph type="title"/>
          </p:nvPr>
        </p:nvSpPr>
        <p:spPr/>
        <p:txBody>
          <a:bodyPr/>
          <a:p>
            <a:r>
              <a:rPr dirty="0" lang="en-US">
                <a:solidFill>
                  <a:srgbClr val="7030A0"/>
                </a:solidFill>
                <a:latin typeface="Algerian" panose="04020705040A02060702" pitchFamily="82" charset="0"/>
              </a:rPr>
              <a:t>SOFTWARE AND HARDWARE DETAILS:</a:t>
            </a:r>
            <a:br>
              <a:rPr dirty="0" lang="en-US">
                <a:solidFill>
                  <a:srgbClr val="7030A0"/>
                </a:solidFill>
                <a:latin typeface="Algerian" panose="04020705040A02060702" pitchFamily="82" charset="0"/>
              </a:rPr>
            </a:br>
            <a:endParaRPr dirty="0" lang="en-IN">
              <a:solidFill>
                <a:srgbClr val="7030A0"/>
              </a:solidFill>
              <a:latin typeface="Algerian" panose="04020705040A02060702" pitchFamily="82" charset="0"/>
            </a:endParaRPr>
          </a:p>
        </p:txBody>
      </p:sp>
      <p:sp>
        <p:nvSpPr>
          <p:cNvPr id="1048618" name="Content Placeholder 3"/>
          <p:cNvSpPr>
            <a:spLocks noGrp="1"/>
          </p:cNvSpPr>
          <p:nvPr>
            <p:ph idx="1"/>
          </p:nvPr>
        </p:nvSpPr>
        <p:spPr>
          <a:xfrm>
            <a:off x="677334" y="2160589"/>
            <a:ext cx="8136466" cy="3880773"/>
          </a:xfrm>
        </p:spPr>
        <p:txBody>
          <a:bodyPr/>
          <a:p>
            <a:r>
              <a:rPr dirty="0" lang="en-US"/>
              <a:t>This </a:t>
            </a:r>
            <a:r>
              <a:rPr dirty="0" lang="en-US" err="1"/>
              <a:t>PhoneBook</a:t>
            </a:r>
            <a:r>
              <a:rPr dirty="0" lang="en-US"/>
              <a:t> Application code is implemented by using following compliers</a:t>
            </a:r>
          </a:p>
          <a:p>
            <a:endParaRPr dirty="0" lang="en-US"/>
          </a:p>
          <a:p>
            <a:r>
              <a:rPr dirty="0" lang="en-US"/>
              <a:t>Turbo C++</a:t>
            </a:r>
          </a:p>
          <a:p>
            <a:r>
              <a:rPr dirty="0" lang="en-IN"/>
              <a:t>Code::blocks</a:t>
            </a:r>
          </a:p>
          <a:p>
            <a:r>
              <a:rPr dirty="0" lang="en-IN"/>
              <a:t>Online C++ complier</a:t>
            </a:r>
            <a:endParaRPr dirty="0" lang="en-US"/>
          </a:p>
          <a:p>
            <a:endParaRPr dirty="0" lang="en-IN"/>
          </a:p>
        </p:txBody>
      </p:sp>
      <p:pic>
        <p:nvPicPr>
          <p:cNvPr id="2097154" name="Picture 4" descr="Using Code::Blocks on Jetson – JetsonHacks"/>
          <p:cNvPicPr>
            <a:picLocks noChangeAspect="1" noChangeArrowheads="1"/>
          </p:cNvPicPr>
          <p:nvPr/>
        </p:nvPicPr>
        <p:blipFill>
          <a:blip xmlns:r="http://schemas.openxmlformats.org/officeDocument/2006/relationships" r:embed="rId1"/>
          <a:srcRect/>
          <a:stretch>
            <a:fillRect/>
          </a:stretch>
        </p:blipFill>
        <p:spPr bwMode="auto">
          <a:xfrm>
            <a:off x="4184650" y="3805238"/>
            <a:ext cx="2482850" cy="2143125"/>
          </a:xfrm>
          <a:prstGeom prst="rect"/>
          <a:noFill/>
        </p:spPr>
      </p:pic>
      <p:pic>
        <p:nvPicPr>
          <p:cNvPr id="2097155" name="Picture 6" descr="C++ - Wikipedia"/>
          <p:cNvPicPr>
            <a:picLocks noChangeAspect="1" noChangeArrowheads="1"/>
          </p:cNvPicPr>
          <p:nvPr/>
        </p:nvPicPr>
        <p:blipFill>
          <a:blip xmlns:r="http://schemas.openxmlformats.org/officeDocument/2006/relationships" r:embed="rId2"/>
          <a:srcRect/>
          <a:stretch>
            <a:fillRect/>
          </a:stretch>
        </p:blipFill>
        <p:spPr bwMode="auto">
          <a:xfrm>
            <a:off x="7067550" y="3263901"/>
            <a:ext cx="2019300" cy="2298700"/>
          </a:xfrm>
          <a:prstGeom prst="rect"/>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9" name="Title 1"/>
          <p:cNvSpPr>
            <a:spLocks noGrp="1"/>
          </p:cNvSpPr>
          <p:nvPr>
            <p:ph type="title"/>
          </p:nvPr>
        </p:nvSpPr>
        <p:spPr/>
        <p:txBody>
          <a:bodyPr/>
          <a:p>
            <a:r>
              <a:rPr dirty="0" lang="en-US">
                <a:solidFill>
                  <a:srgbClr val="7030A0"/>
                </a:solidFill>
                <a:latin typeface="Algerian" panose="04020705040A02060702" pitchFamily="82" charset="0"/>
              </a:rPr>
              <a:t>ADVANTAGES AND DISADVANTAGES:</a:t>
            </a:r>
            <a:endParaRPr dirty="0" lang="en-IN">
              <a:solidFill>
                <a:srgbClr val="7030A0"/>
              </a:solidFill>
              <a:latin typeface="Algerian" panose="04020705040A02060702" pitchFamily="82" charset="0"/>
            </a:endParaRPr>
          </a:p>
        </p:txBody>
      </p:sp>
      <p:sp>
        <p:nvSpPr>
          <p:cNvPr id="1048620" name="Content Placeholder 2"/>
          <p:cNvSpPr>
            <a:spLocks noGrp="1"/>
          </p:cNvSpPr>
          <p:nvPr>
            <p:ph idx="1"/>
          </p:nvPr>
        </p:nvSpPr>
        <p:spPr>
          <a:xfrm>
            <a:off x="677334" y="1638301"/>
            <a:ext cx="8596668" cy="4403062"/>
          </a:xfrm>
        </p:spPr>
        <p:txBody>
          <a:bodyPr/>
          <a:p>
            <a:r>
              <a:rPr dirty="0" lang="en-US"/>
              <a:t>It becomes easy for the user to store complete information(</a:t>
            </a:r>
            <a:r>
              <a:rPr dirty="0" lang="en-US" err="1"/>
              <a:t>i.e</a:t>
            </a:r>
            <a:r>
              <a:rPr dirty="0" lang="en-US"/>
              <a:t> e-mail </a:t>
            </a:r>
            <a:r>
              <a:rPr dirty="0" lang="en-US" err="1"/>
              <a:t>id,address</a:t>
            </a:r>
            <a:r>
              <a:rPr dirty="0" lang="en-US"/>
              <a:t>)about his contact.</a:t>
            </a:r>
          </a:p>
          <a:p>
            <a:r>
              <a:rPr dirty="0" lang="en-US"/>
              <a:t>It is easy for the user to just search his required contact number by just typing name of the contact.</a:t>
            </a:r>
          </a:p>
          <a:p>
            <a:r>
              <a:rPr dirty="0" lang="en-US"/>
              <a:t>Sometimes it becomes difficult to store more contacts.</a:t>
            </a:r>
          </a:p>
          <a:p>
            <a:r>
              <a:rPr dirty="0" lang="en-US"/>
              <a:t>It becomes even difficult to store contacts with two or more contact numbers.</a:t>
            </a: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1" name="Title 1"/>
          <p:cNvSpPr>
            <a:spLocks noGrp="1"/>
          </p:cNvSpPr>
          <p:nvPr>
            <p:ph type="title"/>
          </p:nvPr>
        </p:nvSpPr>
        <p:spPr/>
        <p:txBody>
          <a:bodyPr/>
          <a:p>
            <a:r>
              <a:rPr dirty="0" lang="en-US">
                <a:solidFill>
                  <a:srgbClr val="7030A0"/>
                </a:solidFill>
                <a:latin typeface="Algerian" panose="04020705040A02060702" pitchFamily="82" charset="0"/>
              </a:rPr>
              <a:t>Block diagram:</a:t>
            </a:r>
            <a:endParaRPr dirty="0" lang="en-IN">
              <a:solidFill>
                <a:srgbClr val="7030A0"/>
              </a:solidFill>
              <a:latin typeface="Algerian" panose="04020705040A02060702" pitchFamily="82" charset="0"/>
            </a:endParaRPr>
          </a:p>
        </p:txBody>
      </p:sp>
      <p:pic>
        <p:nvPicPr>
          <p:cNvPr id="2097156" name="Picture 2" descr="C++ implementation of Phone Book Management System | C++ Algorithms |  cppsecrets.com"/>
          <p:cNvPicPr>
            <a:picLocks noChangeAspect="1" noGrp="1" noChangeArrowheads="1"/>
          </p:cNvPicPr>
          <p:nvPr>
            <p:ph idx="1"/>
          </p:nvPr>
        </p:nvPicPr>
        <p:blipFill>
          <a:blip xmlns:r="http://schemas.openxmlformats.org/officeDocument/2006/relationships" r:embed="rId1"/>
          <a:srcRect/>
          <a:stretch>
            <a:fillRect/>
          </a:stretch>
        </p:blipFill>
        <p:spPr bwMode="auto">
          <a:xfrm>
            <a:off x="2525485" y="1930400"/>
            <a:ext cx="5965371" cy="4111625"/>
          </a:xfrm>
          <a:prstGeom prst="rect"/>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2" name="Title 1"/>
          <p:cNvSpPr>
            <a:spLocks noGrp="1"/>
          </p:cNvSpPr>
          <p:nvPr>
            <p:ph type="title"/>
          </p:nvPr>
        </p:nvSpPr>
        <p:spPr/>
        <p:txBody>
          <a:bodyPr/>
          <a:p>
            <a:r>
              <a:rPr dirty="0" lang="en-US">
                <a:solidFill>
                  <a:srgbClr val="7030A0"/>
                </a:solidFill>
                <a:latin typeface="Algerian" panose="04020705040A02060702" pitchFamily="82" charset="0"/>
              </a:rPr>
              <a:t>Output result:</a:t>
            </a:r>
            <a:endParaRPr dirty="0" lang="en-IN">
              <a:solidFill>
                <a:srgbClr val="7030A0"/>
              </a:solidFill>
              <a:latin typeface="Algerian" panose="04020705040A02060702" pitchFamily="82" charset="0"/>
            </a:endParaRPr>
          </a:p>
        </p:txBody>
      </p:sp>
      <p:pic>
        <p:nvPicPr>
          <p:cNvPr id="2097157" name="Content Placeholder 4"/>
          <p:cNvPicPr>
            <a:picLocks noChangeAspect="1" noGrp="1"/>
          </p:cNvPicPr>
          <p:nvPr>
            <p:ph idx="1"/>
          </p:nvPr>
        </p:nvPicPr>
        <p:blipFill rotWithShape="1">
          <a:blip xmlns:r="http://schemas.openxmlformats.org/officeDocument/2006/relationships" r:embed="rId1"/>
          <a:srcRect l="4005" t="7530" r="28620" b="28712"/>
          <a:stretch>
            <a:fillRect/>
          </a:stretch>
        </p:blipFill>
        <p:spPr>
          <a:xfrm>
            <a:off x="1800225" y="2452914"/>
            <a:ext cx="6950075" cy="3897086"/>
          </a:xfrm>
        </p:spPr>
      </p:pic>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Phone book       application</dc:title>
  <dc:creator>91879</dc:creator>
  <cp:lastModifiedBy>91879</cp:lastModifiedBy>
  <dcterms:created xsi:type="dcterms:W3CDTF">2022-02-20T02:28:27Z</dcterms:created>
  <dcterms:modified xsi:type="dcterms:W3CDTF">2025-03-09T18:03:41Z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fd09d2060cee4220aa5b070be34c8162</vt:lpwstr>
  </property>
</Properties>
</file>