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8" r:id="rId11"/>
    <p:sldId id="265" r:id="rId12"/>
    <p:sldId id="266" r:id="rId13"/>
  </p:sldIdLst>
  <p:sldSz cx="18288000" cy="10287000"/>
  <p:notesSz cx="6858000" cy="9144000"/>
  <p:embeddedFontLst>
    <p:embeddedFont>
      <p:font typeface="Cascadia Code" panose="020B0609020000020004" pitchFamily="49"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p:scale>
          <a:sx n="47" d="100"/>
          <a:sy n="47" d="100"/>
        </p:scale>
        <p:origin x="1186" y="341"/>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26440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94720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61015" y="-5118"/>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84129" y="1801822"/>
            <a:ext cx="8195226" cy="4270400"/>
          </a:xfrm>
          <a:prstGeom prst="rect">
            <a:avLst/>
          </a:prstGeom>
        </p:spPr>
        <p:txBody>
          <a:bodyPr wrap="square" lIns="0" tIns="0" rIns="0" bIns="0" rtlCol="0" anchor="t">
            <a:spAutoFit/>
          </a:bodyPr>
          <a:lstStyle/>
          <a:p>
            <a:pPr algn="ctr">
              <a:lnSpc>
                <a:spcPts val="11059"/>
              </a:lnSpc>
            </a:pPr>
            <a:r>
              <a:rPr lang="en-US" sz="6600" b="1" spc="-105"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Data Analytics</a:t>
            </a:r>
          </a:p>
          <a:p>
            <a:pPr algn="ctr">
              <a:lnSpc>
                <a:spcPts val="11059"/>
              </a:lnSpc>
            </a:pPr>
            <a:r>
              <a:rPr lang="en-US" sz="6600" b="1" spc="-105"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and </a:t>
            </a:r>
          </a:p>
          <a:p>
            <a:pPr algn="ctr">
              <a:lnSpc>
                <a:spcPts val="11059"/>
              </a:lnSpc>
            </a:pPr>
            <a:r>
              <a:rPr lang="en-US" sz="6600" b="1" spc="-105"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Visualization</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781812" y="-1605286"/>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24919" y="411793"/>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pic>
        <p:nvPicPr>
          <p:cNvPr id="30" name="Picture 29">
            <a:extLst>
              <a:ext uri="{FF2B5EF4-FFF2-40B4-BE49-F238E27FC236}">
                <a16:creationId xmlns:a16="http://schemas.microsoft.com/office/drawing/2014/main" id="{502DB73D-F96B-A131-6F77-F87FAA56BC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7555" y="1333500"/>
            <a:ext cx="10800075" cy="8430625"/>
          </a:xfrm>
          <a:prstGeom prst="rect">
            <a:avLst/>
          </a:prstGeom>
        </p:spPr>
      </p:pic>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21" name="Group 21"/>
          <p:cNvGrpSpPr>
            <a:grpSpLocks noChangeAspect="1"/>
          </p:cNvGrpSpPr>
          <p:nvPr/>
        </p:nvGrpSpPr>
        <p:grpSpPr>
          <a:xfrm>
            <a:off x="11903005" y="3695700"/>
            <a:ext cx="2085137" cy="2753157"/>
            <a:chOff x="4020203" y="-5389112"/>
            <a:chExt cx="6350000" cy="6350000"/>
          </a:xfrm>
        </p:grpSpPr>
        <p:sp>
          <p:nvSpPr>
            <p:cNvPr id="22" name="Freeform 22"/>
            <p:cNvSpPr/>
            <p:nvPr/>
          </p:nvSpPr>
          <p:spPr>
            <a:xfrm>
              <a:off x="4020203" y="-5389112"/>
              <a:ext cx="6350000" cy="6350000"/>
            </a:xfrm>
            <a:prstGeom prst="flowChartProcess">
              <a:avLst/>
            </a:pr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pic>
        <p:nvPicPr>
          <p:cNvPr id="19" name="Picture 18">
            <a:extLst>
              <a:ext uri="{FF2B5EF4-FFF2-40B4-BE49-F238E27FC236}">
                <a16:creationId xmlns:a16="http://schemas.microsoft.com/office/drawing/2014/main" id="{835EE530-2C59-66D8-49D5-DFEA42D76E2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33" r="6726" b="8303"/>
          <a:stretch/>
        </p:blipFill>
        <p:spPr>
          <a:xfrm>
            <a:off x="11433749" y="3912393"/>
            <a:ext cx="1942262" cy="2524557"/>
          </a:xfrm>
          <a:prstGeom prst="rect">
            <a:avLst/>
          </a:prstGeom>
          <a:ln w="38100">
            <a:solidFill>
              <a:srgbClr val="FFFF00"/>
            </a:solidFill>
          </a:ln>
        </p:spPr>
      </p:pic>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SRINIDHI S</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729425" y="-125730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8001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Categories by Aggregated “Popularity” Score</a:t>
            </a:r>
          </a:p>
        </p:txBody>
      </p:sp>
      <p:pic>
        <p:nvPicPr>
          <p:cNvPr id="29" name="Picture 28">
            <a:extLst>
              <a:ext uri="{FF2B5EF4-FFF2-40B4-BE49-F238E27FC236}">
                <a16:creationId xmlns:a16="http://schemas.microsoft.com/office/drawing/2014/main" id="{DA2319C0-30C8-5867-44A4-443D7073E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2471" y="1714500"/>
            <a:ext cx="10820400" cy="8305800"/>
          </a:xfrm>
          <a:prstGeom prst="rect">
            <a:avLst/>
          </a:prstGeom>
        </p:spPr>
      </p:pic>
    </p:spTree>
    <p:extLst>
      <p:ext uri="{BB962C8B-B14F-4D97-AF65-F5344CB8AC3E}">
        <p14:creationId xmlns:p14="http://schemas.microsoft.com/office/powerpoint/2010/main" val="762771709"/>
      </p:ext>
    </p:extLst>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pic>
        <p:nvPicPr>
          <p:cNvPr id="30" name="Picture 29">
            <a:extLst>
              <a:ext uri="{FF2B5EF4-FFF2-40B4-BE49-F238E27FC236}">
                <a16:creationId xmlns:a16="http://schemas.microsoft.com/office/drawing/2014/main" id="{2D7D1822-4C41-8F50-10FA-64904863B7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8394" y="2552700"/>
            <a:ext cx="10784006" cy="71086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552</Words>
  <Application>Microsoft Office PowerPoint</Application>
  <PresentationFormat>Custom</PresentationFormat>
  <Paragraphs>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Courier New</vt:lpstr>
      <vt:lpstr>Arial</vt:lpstr>
      <vt:lpstr>Calibri</vt:lpstr>
      <vt:lpstr>Cascadia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SRINIDHI S</cp:lastModifiedBy>
  <cp:revision>20</cp:revision>
  <dcterms:created xsi:type="dcterms:W3CDTF">2006-08-16T00:00:00Z</dcterms:created>
  <dcterms:modified xsi:type="dcterms:W3CDTF">2024-07-15T19:01:11Z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