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anose="020F0502020204030204"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9" d="100"/>
          <a:sy n="109" d="100"/>
        </p:scale>
        <p:origin x="-394" y="-9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dirty="0">
                <a:solidFill>
                  <a:srgbClr val="1482AB"/>
                </a:solidFill>
              </a:rPr>
              <a:t>Srinidhi G</a:t>
            </a:r>
            <a:r>
              <a:rPr lang="en-US" sz="2400" b="1" dirty="0">
                <a:solidFill>
                  <a:srgbClr val="1482AB"/>
                </a:solidFill>
                <a:latin typeface="Arial"/>
                <a:ea typeface="Arial"/>
                <a:cs typeface="Arial"/>
                <a:sym typeface="Arial"/>
              </a:rPr>
              <a:t> </a:t>
            </a:r>
            <a:r>
              <a:rPr lang="en-IN" sz="2400" b="1" dirty="0">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a:solidFill>
                  <a:srgbClr val="1482AB"/>
                </a:solidFill>
              </a:rPr>
              <a:t>B.E/ CSE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dirty="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267286"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dirty="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4" name="Picture 3">
            <a:extLst>
              <a:ext uri="{FF2B5EF4-FFF2-40B4-BE49-F238E27FC236}">
                <a16:creationId xmlns:a16="http://schemas.microsoft.com/office/drawing/2014/main" id="{53DE2AA6-E56F-5059-6C61-72A2BD46A259}"/>
              </a:ext>
            </a:extLst>
          </p:cNvPr>
          <p:cNvPicPr>
            <a:picLocks noChangeAspect="1"/>
          </p:cNvPicPr>
          <p:nvPr/>
        </p:nvPicPr>
        <p:blipFill>
          <a:blip r:embed="rId3"/>
          <a:stretch>
            <a:fillRect/>
          </a:stretch>
        </p:blipFill>
        <p:spPr>
          <a:xfrm>
            <a:off x="1435510" y="1491179"/>
            <a:ext cx="9458631" cy="471441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541</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Franklin Gothic</vt:lpstr>
      <vt:lpstr>Arial</vt:lpstr>
      <vt:lpstr>Libre Franklin</vt:lpstr>
      <vt:lpstr>Noto Sans Symbols</vt:lpstr>
      <vt:lpstr>Calibri</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SRINIDHI G</cp:lastModifiedBy>
  <cp:revision>5</cp:revision>
  <dcterms:modified xsi:type="dcterms:W3CDTF">2024-04-05T06:19:03Z</dcterms:modified>
</cp:coreProperties>
</file>