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2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Srinidhi G</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267286"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53DE2AA6-E56F-5059-6C61-72A2BD46A259}"/>
              </a:ext>
            </a:extLst>
          </p:cNvPr>
          <p:cNvPicPr>
            <a:picLocks noChangeAspect="1"/>
          </p:cNvPicPr>
          <p:nvPr/>
        </p:nvPicPr>
        <p:blipFill>
          <a:blip r:embed="rId3"/>
          <a:stretch>
            <a:fillRect/>
          </a:stretch>
        </p:blipFill>
        <p:spPr>
          <a:xfrm>
            <a:off x="1435510" y="1491179"/>
            <a:ext cx="9458631" cy="4714413"/>
          </a:xfrm>
          <a:prstGeom prst="rect">
            <a:avLst/>
          </a:prstGeom>
        </p:spPr>
      </p:pic>
      <p:pic>
        <p:nvPicPr>
          <p:cNvPr id="2" name="Picture 1">
            <a:extLst>
              <a:ext uri="{FF2B5EF4-FFF2-40B4-BE49-F238E27FC236}">
                <a16:creationId xmlns:a16="http://schemas.microsoft.com/office/drawing/2014/main" id="{151D6523-8E86-4E36-FD2A-C72794483C3D}"/>
              </a:ext>
            </a:extLst>
          </p:cNvPr>
          <p:cNvPicPr>
            <a:picLocks noChangeAspect="1"/>
          </p:cNvPicPr>
          <p:nvPr/>
        </p:nvPicPr>
        <p:blipFill>
          <a:blip r:embed="rId4"/>
          <a:stretch>
            <a:fillRect/>
          </a:stretch>
        </p:blipFill>
        <p:spPr>
          <a:xfrm>
            <a:off x="1297859" y="1491178"/>
            <a:ext cx="10114282" cy="47144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Calibri</vt:lpstr>
      <vt:lpstr>Libre Franklin</vt:lpstr>
      <vt:lpstr>Noto Sans Symbols</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SRINIDHI G</cp:lastModifiedBy>
  <cp:revision>6</cp:revision>
  <dcterms:modified xsi:type="dcterms:W3CDTF">2024-05-13T03:56:22Z</dcterms:modified>
</cp:coreProperties>
</file>